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62" r:id="rId7"/>
    <p:sldId id="261" r:id="rId8"/>
    <p:sldId id="258" r:id="rId9"/>
    <p:sldId id="263" r:id="rId10"/>
    <p:sldId id="25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6B1077-5F35-57BA-8176-105181357D05}" v="25" dt="2020-09-08T02:18:12.319"/>
    <p1510:client id="{68070EBA-F3C7-C8A9-AEAA-2103EF65664B}" v="1111" dt="2020-09-07T19:36:45.758"/>
    <p1510:client id="{9D9F6AB7-A644-001B-662B-62C6BC7CF3C7}" v="1101" dt="2020-09-06T20:57:14.6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  <a:latin typeface="Gill Sans MT" panose="020B0502020104020203"/>
            </a:rPr>
            <a:t>We load the image file </a:t>
          </a:r>
          <a:r>
            <a:rPr lang="en-US" b="0" i="0" u="none" strike="noStrike" cap="none" baseline="0" noProof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  <a:latin typeface="Gill Sans MT"/>
            </a:rPr>
            <a:t>with a resized factor typically smaller, to outline the shapes with a good estimation.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6D21269-399B-4BA2-8621-C7B9DA1E1B8F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noProof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  <a:latin typeface="Gill Sans MT" panose="020B0502020104020203"/>
            </a:rPr>
            <a:t> We grab the contours, and finally initialize the shape detector.py, and label the images. </a:t>
          </a:r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AA3929B3-1058-4240-AD5D-9518D4976567}" type="parTrans" cxnId="{E4AD895B-72A4-4A6B-A7F4-C77A53EC51BC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79B0F2C-DDB4-44EB-89F7-717146B88B10}" type="sibTrans" cxnId="{E4AD895B-72A4-4A6B-A7F4-C77A53EC51BC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4BC708E-A0A1-4102-88E4-E75128B4E51E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  <a:latin typeface="Gill Sans MT" panose="020B0502020104020203"/>
            </a:rPr>
            <a:t>Next, we grayscale the image, to find contours.</a:t>
          </a:r>
          <a:endParaRPr lang="en-US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F221EFF-354A-47A9-A498-1F0BBF01ECB8}" type="parTrans" cxnId="{8C17D844-2FFA-4AD1-B4C6-811DC8BBFA4F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519C821-85FB-4CA3-BEB5-E4BFBC529B83}" type="sibTrans" cxnId="{8C17D844-2FFA-4AD1-B4C6-811DC8BBFA4F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D40A0249-41A7-44A6-A657-361E8C18FD42}" type="pres">
      <dgm:prSet presAssocID="{E1B432F4-5FDB-4518-9272-2F3934AC6AA2}" presName="root" presStyleCnt="0">
        <dgm:presLayoutVars>
          <dgm:dir/>
          <dgm:resizeHandles val="exact"/>
        </dgm:presLayoutVars>
      </dgm:prSet>
      <dgm:spPr/>
    </dgm:pt>
    <dgm:pt modelId="{7D1F47A2-8F6C-4C7F-B3B3-2100C986DE32}" type="pres">
      <dgm:prSet presAssocID="{B633A646-2062-4841-AF18-847B074C6716}" presName="compNode" presStyleCnt="0"/>
      <dgm:spPr/>
    </dgm:pt>
    <dgm:pt modelId="{EC4D957C-BFAC-446D-9573-48333BEC34E6}" type="pres">
      <dgm:prSet presAssocID="{B633A646-2062-4841-AF18-847B074C6716}" presName="bgRect" presStyleLbl="bgShp" presStyleIdx="0" presStyleCnt="3"/>
      <dgm:spPr>
        <a:prstGeom prst="rect">
          <a:avLst/>
        </a:prstGeom>
        <a:solidFill>
          <a:schemeClr val="tx1">
            <a:alpha val="70000"/>
          </a:schemeClr>
        </a:solidFill>
      </dgm:spPr>
    </dgm:pt>
    <dgm:pt modelId="{BE6B2CCF-B717-4C6F-9115-44EF0ECE6018}" type="pres">
      <dgm:prSet presAssocID="{B633A646-2062-4841-AF18-847B074C6716}" presName="iconRect" presStyleLbl="node1" presStyleIdx="0" presStyleCnt="3" custScaleX="75132" custScaleY="7513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95420642-092B-41B9-94FA-E0EC36F9AF7E}" type="pres">
      <dgm:prSet presAssocID="{B633A646-2062-4841-AF18-847B074C6716}" presName="spaceRect" presStyleCnt="0"/>
      <dgm:spPr/>
    </dgm:pt>
    <dgm:pt modelId="{C95AF6F0-F4DA-48FE-85EB-61ADFB42AA13}" type="pres">
      <dgm:prSet presAssocID="{B633A646-2062-4841-AF18-847B074C6716}" presName="parTx" presStyleLbl="revTx" presStyleIdx="0" presStyleCnt="3">
        <dgm:presLayoutVars>
          <dgm:chMax val="0"/>
          <dgm:chPref val="0"/>
        </dgm:presLayoutVars>
      </dgm:prSet>
      <dgm:spPr/>
    </dgm:pt>
    <dgm:pt modelId="{51DD96AA-8DD7-4B07-A561-5C9B41ACFA3C}" type="pres">
      <dgm:prSet presAssocID="{1397C75F-5FD8-4120-9A24-A246D042942B}" presName="sibTrans" presStyleCnt="0"/>
      <dgm:spPr/>
    </dgm:pt>
    <dgm:pt modelId="{38E06421-A6BB-4D10-8565-2812C2C5C6B3}" type="pres">
      <dgm:prSet presAssocID="{14BC708E-A0A1-4102-88E4-E75128B4E51E}" presName="compNode" presStyleCnt="0"/>
      <dgm:spPr/>
    </dgm:pt>
    <dgm:pt modelId="{79919C57-A32A-40F6-B106-B4E0CE644E4C}" type="pres">
      <dgm:prSet presAssocID="{14BC708E-A0A1-4102-88E4-E75128B4E51E}" presName="bgRect" presStyleLbl="bgShp" presStyleIdx="1" presStyleCnt="3"/>
      <dgm:spPr>
        <a:xfrm>
          <a:off x="0" y="1760029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99FDF55F-B3E9-423D-AD21-A6446C5D7455}" type="pres">
      <dgm:prSet presAssocID="{14BC708E-A0A1-4102-88E4-E75128B4E51E}" presName="iconRect" presStyleLbl="node1" presStyleIdx="1" presStyleCnt="3" custScaleX="75132" custScaleY="7513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E98BD5F1-E6F1-491F-A8EE-6A9AD649521E}" type="pres">
      <dgm:prSet presAssocID="{14BC708E-A0A1-4102-88E4-E75128B4E51E}" presName="spaceRect" presStyleCnt="0"/>
      <dgm:spPr/>
    </dgm:pt>
    <dgm:pt modelId="{80F6AD63-74FB-40E4-9D40-4178AFD87F60}" type="pres">
      <dgm:prSet presAssocID="{14BC708E-A0A1-4102-88E4-E75128B4E51E}" presName="parTx" presStyleLbl="revTx" presStyleIdx="1" presStyleCnt="3">
        <dgm:presLayoutVars>
          <dgm:chMax val="0"/>
          <dgm:chPref val="0"/>
        </dgm:presLayoutVars>
      </dgm:prSet>
      <dgm:spPr/>
    </dgm:pt>
    <dgm:pt modelId="{1375F890-B8F8-4966-ABCD-B672FD4512B7}" type="pres">
      <dgm:prSet presAssocID="{7519C821-85FB-4CA3-BEB5-E4BFBC529B83}" presName="sibTrans" presStyleCnt="0"/>
      <dgm:spPr/>
    </dgm:pt>
    <dgm:pt modelId="{9887B295-B446-4B8E-AEA4-76754DE9DD89}" type="pres">
      <dgm:prSet presAssocID="{C6D21269-399B-4BA2-8621-C7B9DA1E1B8F}" presName="compNode" presStyleCnt="0"/>
      <dgm:spPr/>
    </dgm:pt>
    <dgm:pt modelId="{436A8B1C-2D30-44BB-9150-7099503C8960}" type="pres">
      <dgm:prSet presAssocID="{C6D21269-399B-4BA2-8621-C7B9DA1E1B8F}" presName="bgRect" presStyleLbl="bgShp" presStyleIdx="2" presStyleCnt="3"/>
      <dgm:spPr>
        <a:xfrm>
          <a:off x="0" y="3519456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1A8B8B62-3037-4506-89D7-28710774070B}" type="pres">
      <dgm:prSet presAssocID="{C6D21269-399B-4BA2-8621-C7B9DA1E1B8F}" presName="iconRect" presStyleLbl="node1" presStyleIdx="2" presStyleCnt="3" custScaleX="68302" custScaleY="68302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g"/>
        </a:ext>
      </dgm:extLst>
    </dgm:pt>
    <dgm:pt modelId="{2FFC6342-A780-4396-8FAC-8E7FAE77A6E2}" type="pres">
      <dgm:prSet presAssocID="{C6D21269-399B-4BA2-8621-C7B9DA1E1B8F}" presName="spaceRect" presStyleCnt="0"/>
      <dgm:spPr/>
    </dgm:pt>
    <dgm:pt modelId="{D5847293-6F0A-4807-B203-585610F4F535}" type="pres">
      <dgm:prSet presAssocID="{C6D21269-399B-4BA2-8621-C7B9DA1E1B8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EAE9F05-A523-41B5-9795-6C711B8732FB}" type="presOf" srcId="{C6D21269-399B-4BA2-8621-C7B9DA1E1B8F}" destId="{D5847293-6F0A-4807-B203-585610F4F535}" srcOrd="0" destOrd="0" presId="urn:microsoft.com/office/officeart/2018/2/layout/IconVerticalSolidList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282E4C31-D2E4-4F2E-B7E4-7F072B61355B}" type="presOf" srcId="{E1B432F4-5FDB-4518-9272-2F3934AC6AA2}" destId="{D40A0249-41A7-44A6-A657-361E8C18FD42}" srcOrd="0" destOrd="0" presId="urn:microsoft.com/office/officeart/2018/2/layout/IconVerticalSolidList"/>
    <dgm:cxn modelId="{E4AD895B-72A4-4A6B-A7F4-C77A53EC51BC}" srcId="{E1B432F4-5FDB-4518-9272-2F3934AC6AA2}" destId="{C6D21269-399B-4BA2-8621-C7B9DA1E1B8F}" srcOrd="2" destOrd="0" parTransId="{AA3929B3-1058-4240-AD5D-9518D4976567}" sibTransId="{C79B0F2C-DDB4-44EB-89F7-717146B88B10}"/>
    <dgm:cxn modelId="{8C17D844-2FFA-4AD1-B4C6-811DC8BBFA4F}" srcId="{E1B432F4-5FDB-4518-9272-2F3934AC6AA2}" destId="{14BC708E-A0A1-4102-88E4-E75128B4E51E}" srcOrd="1" destOrd="0" parTransId="{CF221EFF-354A-47A9-A498-1F0BBF01ECB8}" sibTransId="{7519C821-85FB-4CA3-BEB5-E4BFBC529B83}"/>
    <dgm:cxn modelId="{C01A446D-84A9-42D7-BDCD-FCB5A1D8CF6A}" type="presOf" srcId="{14BC708E-A0A1-4102-88E4-E75128B4E51E}" destId="{80F6AD63-74FB-40E4-9D40-4178AFD87F60}" srcOrd="0" destOrd="0" presId="urn:microsoft.com/office/officeart/2018/2/layout/IconVerticalSolidList"/>
    <dgm:cxn modelId="{295746F6-86E2-4D5F-832E-4C8D66F5B8F1}" type="presOf" srcId="{B633A646-2062-4841-AF18-847B074C6716}" destId="{C95AF6F0-F4DA-48FE-85EB-61ADFB42AA13}" srcOrd="0" destOrd="0" presId="urn:microsoft.com/office/officeart/2018/2/layout/IconVerticalSolidList"/>
    <dgm:cxn modelId="{2C2F157B-5361-447C-A11D-5038217A213F}" type="presParOf" srcId="{D40A0249-41A7-44A6-A657-361E8C18FD42}" destId="{7D1F47A2-8F6C-4C7F-B3B3-2100C986DE32}" srcOrd="0" destOrd="0" presId="urn:microsoft.com/office/officeart/2018/2/layout/IconVerticalSolidList"/>
    <dgm:cxn modelId="{26B89424-0B46-463C-82F3-F0D662A09A25}" type="presParOf" srcId="{7D1F47A2-8F6C-4C7F-B3B3-2100C986DE32}" destId="{EC4D957C-BFAC-446D-9573-48333BEC34E6}" srcOrd="0" destOrd="0" presId="urn:microsoft.com/office/officeart/2018/2/layout/IconVerticalSolidList"/>
    <dgm:cxn modelId="{E070C029-B4A1-47C5-A4A6-23D600A103E3}" type="presParOf" srcId="{7D1F47A2-8F6C-4C7F-B3B3-2100C986DE32}" destId="{BE6B2CCF-B717-4C6F-9115-44EF0ECE6018}" srcOrd="1" destOrd="0" presId="urn:microsoft.com/office/officeart/2018/2/layout/IconVerticalSolidList"/>
    <dgm:cxn modelId="{B838B18B-C35A-40ED-ACDE-DBFCCE0D0164}" type="presParOf" srcId="{7D1F47A2-8F6C-4C7F-B3B3-2100C986DE32}" destId="{95420642-092B-41B9-94FA-E0EC36F9AF7E}" srcOrd="2" destOrd="0" presId="urn:microsoft.com/office/officeart/2018/2/layout/IconVerticalSolidList"/>
    <dgm:cxn modelId="{EACF9828-0F38-4D9D-B42E-0901927D00C4}" type="presParOf" srcId="{7D1F47A2-8F6C-4C7F-B3B3-2100C986DE32}" destId="{C95AF6F0-F4DA-48FE-85EB-61ADFB42AA13}" srcOrd="3" destOrd="0" presId="urn:microsoft.com/office/officeart/2018/2/layout/IconVerticalSolidList"/>
    <dgm:cxn modelId="{4F680A99-9F62-4D5F-B1F3-F994417AF641}" type="presParOf" srcId="{D40A0249-41A7-44A6-A657-361E8C18FD42}" destId="{51DD96AA-8DD7-4B07-A561-5C9B41ACFA3C}" srcOrd="1" destOrd="0" presId="urn:microsoft.com/office/officeart/2018/2/layout/IconVerticalSolidList"/>
    <dgm:cxn modelId="{C624D50C-F0DE-4799-A213-71C98B3D0D54}" type="presParOf" srcId="{D40A0249-41A7-44A6-A657-361E8C18FD42}" destId="{38E06421-A6BB-4D10-8565-2812C2C5C6B3}" srcOrd="2" destOrd="0" presId="urn:microsoft.com/office/officeart/2018/2/layout/IconVerticalSolidList"/>
    <dgm:cxn modelId="{9F8EA56C-5165-458D-9485-FA089BA46881}" type="presParOf" srcId="{38E06421-A6BB-4D10-8565-2812C2C5C6B3}" destId="{79919C57-A32A-40F6-B106-B4E0CE644E4C}" srcOrd="0" destOrd="0" presId="urn:microsoft.com/office/officeart/2018/2/layout/IconVerticalSolidList"/>
    <dgm:cxn modelId="{B1FB2CE1-6079-4964-8ABB-5E75D945AA2E}" type="presParOf" srcId="{38E06421-A6BB-4D10-8565-2812C2C5C6B3}" destId="{99FDF55F-B3E9-423D-AD21-A6446C5D7455}" srcOrd="1" destOrd="0" presId="urn:microsoft.com/office/officeart/2018/2/layout/IconVerticalSolidList"/>
    <dgm:cxn modelId="{DE362764-B812-4776-A2D1-B0C124824FF5}" type="presParOf" srcId="{38E06421-A6BB-4D10-8565-2812C2C5C6B3}" destId="{E98BD5F1-E6F1-491F-A8EE-6A9AD649521E}" srcOrd="2" destOrd="0" presId="urn:microsoft.com/office/officeart/2018/2/layout/IconVerticalSolidList"/>
    <dgm:cxn modelId="{0736CD57-CD2B-4CFC-8030-85BD83C705B4}" type="presParOf" srcId="{38E06421-A6BB-4D10-8565-2812C2C5C6B3}" destId="{80F6AD63-74FB-40E4-9D40-4178AFD87F60}" srcOrd="3" destOrd="0" presId="urn:microsoft.com/office/officeart/2018/2/layout/IconVerticalSolidList"/>
    <dgm:cxn modelId="{CF815039-82B3-4624-9ADB-F889BB8CF175}" type="presParOf" srcId="{D40A0249-41A7-44A6-A657-361E8C18FD42}" destId="{1375F890-B8F8-4966-ABCD-B672FD4512B7}" srcOrd="3" destOrd="0" presId="urn:microsoft.com/office/officeart/2018/2/layout/IconVerticalSolidList"/>
    <dgm:cxn modelId="{FD3E2D39-6061-4E97-A01B-917E5BD6E284}" type="presParOf" srcId="{D40A0249-41A7-44A6-A657-361E8C18FD42}" destId="{9887B295-B446-4B8E-AEA4-76754DE9DD89}" srcOrd="4" destOrd="0" presId="urn:microsoft.com/office/officeart/2018/2/layout/IconVerticalSolidList"/>
    <dgm:cxn modelId="{303D97C0-1CC6-49D4-8C66-16B2D5CBD970}" type="presParOf" srcId="{9887B295-B446-4B8E-AEA4-76754DE9DD89}" destId="{436A8B1C-2D30-44BB-9150-7099503C8960}" srcOrd="0" destOrd="0" presId="urn:microsoft.com/office/officeart/2018/2/layout/IconVerticalSolidList"/>
    <dgm:cxn modelId="{D6573818-59EA-46DB-B24E-DF814B374D97}" type="presParOf" srcId="{9887B295-B446-4B8E-AEA4-76754DE9DD89}" destId="{1A8B8B62-3037-4506-89D7-28710774070B}" srcOrd="1" destOrd="0" presId="urn:microsoft.com/office/officeart/2018/2/layout/IconVerticalSolidList"/>
    <dgm:cxn modelId="{96E1EFCE-15BB-43BD-AEED-88A0E92B16D8}" type="presParOf" srcId="{9887B295-B446-4B8E-AEA4-76754DE9DD89}" destId="{2FFC6342-A780-4396-8FAC-8E7FAE77A6E2}" srcOrd="2" destOrd="0" presId="urn:microsoft.com/office/officeart/2018/2/layout/IconVerticalSolidList"/>
    <dgm:cxn modelId="{DE07266F-EF3F-4A01-810C-C12A6D36423C}" type="presParOf" srcId="{9887B295-B446-4B8E-AEA4-76754DE9DD89}" destId="{D5847293-6F0A-4807-B203-585610F4F53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633A646-2062-4841-AF18-847B074C6716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0" i="0" u="none" strike="noStrike" cap="none" baseline="0" noProof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  <a:latin typeface="Gill Sans MT"/>
            </a:rPr>
            <a:t>We create a JSON object with shapes, and dump it on PHP page, or a server to decode it with an array.</a:t>
          </a:r>
          <a:endParaRPr lang="en-US" b="0" i="0" u="none" strike="noStrike" cap="none" baseline="0" noProof="0">
            <a:solidFill>
              <a:srgbClr val="010000"/>
            </a:solidFill>
            <a:effectLst>
              <a:glow rad="152400">
                <a:schemeClr val="bg1">
                  <a:alpha val="19000"/>
                </a:schemeClr>
              </a:glow>
            </a:effectLst>
            <a:latin typeface="Gill Sans MT"/>
          </a:endParaRP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6D21269-399B-4BA2-8621-C7B9DA1E1B8F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noProof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  <a:latin typeface="Gill Sans MT" panose="020B0502020104020203"/>
            </a:rPr>
            <a:t> After getting the json object we generate a website, or a react native app which renders the app both on </a:t>
          </a:r>
          <a:r>
            <a:rPr lang="en-US" noProof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  <a:latin typeface="Gill Sans MT" panose="020B0502020104020203"/>
            </a:rPr>
            <a:t>ios</a:t>
          </a:r>
          <a:r>
            <a:rPr lang="en-US" noProof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  <a:latin typeface="Gill Sans MT" panose="020B0502020104020203"/>
            </a:rPr>
            <a:t> as well as android.</a:t>
          </a:r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AA3929B3-1058-4240-AD5D-9518D4976567}" type="parTrans" cxnId="{E4AD895B-72A4-4A6B-A7F4-C77A53EC51BC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79B0F2C-DDB4-44EB-89F7-717146B88B10}" type="sibTrans" cxnId="{E4AD895B-72A4-4A6B-A7F4-C77A53EC51BC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4BC708E-A0A1-4102-88E4-E75128B4E51E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  <a:latin typeface="Gill Sans MT" panose="020B0502020104020203"/>
            </a:rPr>
            <a:t>Map each object with skeleton elements like header, footer, cards, slider etc.</a:t>
          </a:r>
          <a:endParaRPr lang="en-US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F221EFF-354A-47A9-A498-1F0BBF01ECB8}" type="parTrans" cxnId="{8C17D844-2FFA-4AD1-B4C6-811DC8BBFA4F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519C821-85FB-4CA3-BEB5-E4BFBC529B83}" type="sibTrans" cxnId="{8C17D844-2FFA-4AD1-B4C6-811DC8BBFA4F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D40A0249-41A7-44A6-A657-361E8C18FD42}" type="pres">
      <dgm:prSet presAssocID="{E1B432F4-5FDB-4518-9272-2F3934AC6AA2}" presName="root" presStyleCnt="0">
        <dgm:presLayoutVars>
          <dgm:dir/>
          <dgm:resizeHandles val="exact"/>
        </dgm:presLayoutVars>
      </dgm:prSet>
      <dgm:spPr/>
    </dgm:pt>
    <dgm:pt modelId="{7D1F47A2-8F6C-4C7F-B3B3-2100C986DE32}" type="pres">
      <dgm:prSet presAssocID="{B633A646-2062-4841-AF18-847B074C6716}" presName="compNode" presStyleCnt="0"/>
      <dgm:spPr/>
    </dgm:pt>
    <dgm:pt modelId="{EC4D957C-BFAC-446D-9573-48333BEC34E6}" type="pres">
      <dgm:prSet presAssocID="{B633A646-2062-4841-AF18-847B074C6716}" presName="bgRect" presStyleLbl="bgShp" presStyleIdx="0" presStyleCnt="3"/>
      <dgm:spPr>
        <a:prstGeom prst="rect">
          <a:avLst/>
        </a:prstGeom>
        <a:solidFill>
          <a:schemeClr val="tx1">
            <a:alpha val="70000"/>
          </a:schemeClr>
        </a:solidFill>
      </dgm:spPr>
    </dgm:pt>
    <dgm:pt modelId="{BE6B2CCF-B717-4C6F-9115-44EF0ECE6018}" type="pres">
      <dgm:prSet presAssocID="{B633A646-2062-4841-AF18-847B074C6716}" presName="iconRect" presStyleLbl="node1" presStyleIdx="0" presStyleCnt="3" custScaleX="75132" custScaleY="7513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95420642-092B-41B9-94FA-E0EC36F9AF7E}" type="pres">
      <dgm:prSet presAssocID="{B633A646-2062-4841-AF18-847B074C6716}" presName="spaceRect" presStyleCnt="0"/>
      <dgm:spPr/>
    </dgm:pt>
    <dgm:pt modelId="{C95AF6F0-F4DA-48FE-85EB-61ADFB42AA13}" type="pres">
      <dgm:prSet presAssocID="{B633A646-2062-4841-AF18-847B074C6716}" presName="parTx" presStyleLbl="revTx" presStyleIdx="0" presStyleCnt="3">
        <dgm:presLayoutVars>
          <dgm:chMax val="0"/>
          <dgm:chPref val="0"/>
        </dgm:presLayoutVars>
      </dgm:prSet>
      <dgm:spPr/>
    </dgm:pt>
    <dgm:pt modelId="{51DD96AA-8DD7-4B07-A561-5C9B41ACFA3C}" type="pres">
      <dgm:prSet presAssocID="{1397C75F-5FD8-4120-9A24-A246D042942B}" presName="sibTrans" presStyleCnt="0"/>
      <dgm:spPr/>
    </dgm:pt>
    <dgm:pt modelId="{38E06421-A6BB-4D10-8565-2812C2C5C6B3}" type="pres">
      <dgm:prSet presAssocID="{14BC708E-A0A1-4102-88E4-E75128B4E51E}" presName="compNode" presStyleCnt="0"/>
      <dgm:spPr/>
    </dgm:pt>
    <dgm:pt modelId="{79919C57-A32A-40F6-B106-B4E0CE644E4C}" type="pres">
      <dgm:prSet presAssocID="{14BC708E-A0A1-4102-88E4-E75128B4E51E}" presName="bgRect" presStyleLbl="bgShp" presStyleIdx="1" presStyleCnt="3"/>
      <dgm:spPr>
        <a:xfrm>
          <a:off x="0" y="1760029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99FDF55F-B3E9-423D-AD21-A6446C5D7455}" type="pres">
      <dgm:prSet presAssocID="{14BC708E-A0A1-4102-88E4-E75128B4E51E}" presName="iconRect" presStyleLbl="node1" presStyleIdx="1" presStyleCnt="3" custScaleX="75132" custScaleY="7513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ic Shapes"/>
        </a:ext>
      </dgm:extLst>
    </dgm:pt>
    <dgm:pt modelId="{E98BD5F1-E6F1-491F-A8EE-6A9AD649521E}" type="pres">
      <dgm:prSet presAssocID="{14BC708E-A0A1-4102-88E4-E75128B4E51E}" presName="spaceRect" presStyleCnt="0"/>
      <dgm:spPr/>
    </dgm:pt>
    <dgm:pt modelId="{80F6AD63-74FB-40E4-9D40-4178AFD87F60}" type="pres">
      <dgm:prSet presAssocID="{14BC708E-A0A1-4102-88E4-E75128B4E51E}" presName="parTx" presStyleLbl="revTx" presStyleIdx="1" presStyleCnt="3">
        <dgm:presLayoutVars>
          <dgm:chMax val="0"/>
          <dgm:chPref val="0"/>
        </dgm:presLayoutVars>
      </dgm:prSet>
      <dgm:spPr/>
    </dgm:pt>
    <dgm:pt modelId="{1375F890-B8F8-4966-ABCD-B672FD4512B7}" type="pres">
      <dgm:prSet presAssocID="{7519C821-85FB-4CA3-BEB5-E4BFBC529B83}" presName="sibTrans" presStyleCnt="0"/>
      <dgm:spPr/>
    </dgm:pt>
    <dgm:pt modelId="{9887B295-B446-4B8E-AEA4-76754DE9DD89}" type="pres">
      <dgm:prSet presAssocID="{C6D21269-399B-4BA2-8621-C7B9DA1E1B8F}" presName="compNode" presStyleCnt="0"/>
      <dgm:spPr/>
    </dgm:pt>
    <dgm:pt modelId="{436A8B1C-2D30-44BB-9150-7099503C8960}" type="pres">
      <dgm:prSet presAssocID="{C6D21269-399B-4BA2-8621-C7B9DA1E1B8F}" presName="bgRect" presStyleLbl="bgShp" presStyleIdx="2" presStyleCnt="3"/>
      <dgm:spPr>
        <a:xfrm>
          <a:off x="0" y="3519456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1A8B8B62-3037-4506-89D7-28710774070B}" type="pres">
      <dgm:prSet presAssocID="{C6D21269-399B-4BA2-8621-C7B9DA1E1B8F}" presName="iconRect" presStyleLbl="node1" presStyleIdx="2" presStyleCnt="3" custScaleX="68302" custScaleY="6830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FFC6342-A780-4396-8FAC-8E7FAE77A6E2}" type="pres">
      <dgm:prSet presAssocID="{C6D21269-399B-4BA2-8621-C7B9DA1E1B8F}" presName="spaceRect" presStyleCnt="0"/>
      <dgm:spPr/>
    </dgm:pt>
    <dgm:pt modelId="{D5847293-6F0A-4807-B203-585610F4F535}" type="pres">
      <dgm:prSet presAssocID="{C6D21269-399B-4BA2-8621-C7B9DA1E1B8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EAE9F05-A523-41B5-9795-6C711B8732FB}" type="presOf" srcId="{C6D21269-399B-4BA2-8621-C7B9DA1E1B8F}" destId="{D5847293-6F0A-4807-B203-585610F4F535}" srcOrd="0" destOrd="0" presId="urn:microsoft.com/office/officeart/2018/2/layout/IconVerticalSolidList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282E4C31-D2E4-4F2E-B7E4-7F072B61355B}" type="presOf" srcId="{E1B432F4-5FDB-4518-9272-2F3934AC6AA2}" destId="{D40A0249-41A7-44A6-A657-361E8C18FD42}" srcOrd="0" destOrd="0" presId="urn:microsoft.com/office/officeart/2018/2/layout/IconVerticalSolidList"/>
    <dgm:cxn modelId="{E4AD895B-72A4-4A6B-A7F4-C77A53EC51BC}" srcId="{E1B432F4-5FDB-4518-9272-2F3934AC6AA2}" destId="{C6D21269-399B-4BA2-8621-C7B9DA1E1B8F}" srcOrd="2" destOrd="0" parTransId="{AA3929B3-1058-4240-AD5D-9518D4976567}" sibTransId="{C79B0F2C-DDB4-44EB-89F7-717146B88B10}"/>
    <dgm:cxn modelId="{8C17D844-2FFA-4AD1-B4C6-811DC8BBFA4F}" srcId="{E1B432F4-5FDB-4518-9272-2F3934AC6AA2}" destId="{14BC708E-A0A1-4102-88E4-E75128B4E51E}" srcOrd="1" destOrd="0" parTransId="{CF221EFF-354A-47A9-A498-1F0BBF01ECB8}" sibTransId="{7519C821-85FB-4CA3-BEB5-E4BFBC529B83}"/>
    <dgm:cxn modelId="{C01A446D-84A9-42D7-BDCD-FCB5A1D8CF6A}" type="presOf" srcId="{14BC708E-A0A1-4102-88E4-E75128B4E51E}" destId="{80F6AD63-74FB-40E4-9D40-4178AFD87F60}" srcOrd="0" destOrd="0" presId="urn:microsoft.com/office/officeart/2018/2/layout/IconVerticalSolidList"/>
    <dgm:cxn modelId="{295746F6-86E2-4D5F-832E-4C8D66F5B8F1}" type="presOf" srcId="{B633A646-2062-4841-AF18-847B074C6716}" destId="{C95AF6F0-F4DA-48FE-85EB-61ADFB42AA13}" srcOrd="0" destOrd="0" presId="urn:microsoft.com/office/officeart/2018/2/layout/IconVerticalSolidList"/>
    <dgm:cxn modelId="{2C2F157B-5361-447C-A11D-5038217A213F}" type="presParOf" srcId="{D40A0249-41A7-44A6-A657-361E8C18FD42}" destId="{7D1F47A2-8F6C-4C7F-B3B3-2100C986DE32}" srcOrd="0" destOrd="0" presId="urn:microsoft.com/office/officeart/2018/2/layout/IconVerticalSolidList"/>
    <dgm:cxn modelId="{26B89424-0B46-463C-82F3-F0D662A09A25}" type="presParOf" srcId="{7D1F47A2-8F6C-4C7F-B3B3-2100C986DE32}" destId="{EC4D957C-BFAC-446D-9573-48333BEC34E6}" srcOrd="0" destOrd="0" presId="urn:microsoft.com/office/officeart/2018/2/layout/IconVerticalSolidList"/>
    <dgm:cxn modelId="{E070C029-B4A1-47C5-A4A6-23D600A103E3}" type="presParOf" srcId="{7D1F47A2-8F6C-4C7F-B3B3-2100C986DE32}" destId="{BE6B2CCF-B717-4C6F-9115-44EF0ECE6018}" srcOrd="1" destOrd="0" presId="urn:microsoft.com/office/officeart/2018/2/layout/IconVerticalSolidList"/>
    <dgm:cxn modelId="{B838B18B-C35A-40ED-ACDE-DBFCCE0D0164}" type="presParOf" srcId="{7D1F47A2-8F6C-4C7F-B3B3-2100C986DE32}" destId="{95420642-092B-41B9-94FA-E0EC36F9AF7E}" srcOrd="2" destOrd="0" presId="urn:microsoft.com/office/officeart/2018/2/layout/IconVerticalSolidList"/>
    <dgm:cxn modelId="{EACF9828-0F38-4D9D-B42E-0901927D00C4}" type="presParOf" srcId="{7D1F47A2-8F6C-4C7F-B3B3-2100C986DE32}" destId="{C95AF6F0-F4DA-48FE-85EB-61ADFB42AA13}" srcOrd="3" destOrd="0" presId="urn:microsoft.com/office/officeart/2018/2/layout/IconVerticalSolidList"/>
    <dgm:cxn modelId="{4F680A99-9F62-4D5F-B1F3-F994417AF641}" type="presParOf" srcId="{D40A0249-41A7-44A6-A657-361E8C18FD42}" destId="{51DD96AA-8DD7-4B07-A561-5C9B41ACFA3C}" srcOrd="1" destOrd="0" presId="urn:microsoft.com/office/officeart/2018/2/layout/IconVerticalSolidList"/>
    <dgm:cxn modelId="{C624D50C-F0DE-4799-A213-71C98B3D0D54}" type="presParOf" srcId="{D40A0249-41A7-44A6-A657-361E8C18FD42}" destId="{38E06421-A6BB-4D10-8565-2812C2C5C6B3}" srcOrd="2" destOrd="0" presId="urn:microsoft.com/office/officeart/2018/2/layout/IconVerticalSolidList"/>
    <dgm:cxn modelId="{9F8EA56C-5165-458D-9485-FA089BA46881}" type="presParOf" srcId="{38E06421-A6BB-4D10-8565-2812C2C5C6B3}" destId="{79919C57-A32A-40F6-B106-B4E0CE644E4C}" srcOrd="0" destOrd="0" presId="urn:microsoft.com/office/officeart/2018/2/layout/IconVerticalSolidList"/>
    <dgm:cxn modelId="{B1FB2CE1-6079-4964-8ABB-5E75D945AA2E}" type="presParOf" srcId="{38E06421-A6BB-4D10-8565-2812C2C5C6B3}" destId="{99FDF55F-B3E9-423D-AD21-A6446C5D7455}" srcOrd="1" destOrd="0" presId="urn:microsoft.com/office/officeart/2018/2/layout/IconVerticalSolidList"/>
    <dgm:cxn modelId="{DE362764-B812-4776-A2D1-B0C124824FF5}" type="presParOf" srcId="{38E06421-A6BB-4D10-8565-2812C2C5C6B3}" destId="{E98BD5F1-E6F1-491F-A8EE-6A9AD649521E}" srcOrd="2" destOrd="0" presId="urn:microsoft.com/office/officeart/2018/2/layout/IconVerticalSolidList"/>
    <dgm:cxn modelId="{0736CD57-CD2B-4CFC-8030-85BD83C705B4}" type="presParOf" srcId="{38E06421-A6BB-4D10-8565-2812C2C5C6B3}" destId="{80F6AD63-74FB-40E4-9D40-4178AFD87F60}" srcOrd="3" destOrd="0" presId="urn:microsoft.com/office/officeart/2018/2/layout/IconVerticalSolidList"/>
    <dgm:cxn modelId="{CF815039-82B3-4624-9ADB-F889BB8CF175}" type="presParOf" srcId="{D40A0249-41A7-44A6-A657-361E8C18FD42}" destId="{1375F890-B8F8-4966-ABCD-B672FD4512B7}" srcOrd="3" destOrd="0" presId="urn:microsoft.com/office/officeart/2018/2/layout/IconVerticalSolidList"/>
    <dgm:cxn modelId="{FD3E2D39-6061-4E97-A01B-917E5BD6E284}" type="presParOf" srcId="{D40A0249-41A7-44A6-A657-361E8C18FD42}" destId="{9887B295-B446-4B8E-AEA4-76754DE9DD89}" srcOrd="4" destOrd="0" presId="urn:microsoft.com/office/officeart/2018/2/layout/IconVerticalSolidList"/>
    <dgm:cxn modelId="{303D97C0-1CC6-49D4-8C66-16B2D5CBD970}" type="presParOf" srcId="{9887B295-B446-4B8E-AEA4-76754DE9DD89}" destId="{436A8B1C-2D30-44BB-9150-7099503C8960}" srcOrd="0" destOrd="0" presId="urn:microsoft.com/office/officeart/2018/2/layout/IconVerticalSolidList"/>
    <dgm:cxn modelId="{D6573818-59EA-46DB-B24E-DF814B374D97}" type="presParOf" srcId="{9887B295-B446-4B8E-AEA4-76754DE9DD89}" destId="{1A8B8B62-3037-4506-89D7-28710774070B}" srcOrd="1" destOrd="0" presId="urn:microsoft.com/office/officeart/2018/2/layout/IconVerticalSolidList"/>
    <dgm:cxn modelId="{96E1EFCE-15BB-43BD-AEED-88A0E92B16D8}" type="presParOf" srcId="{9887B295-B446-4B8E-AEA4-76754DE9DD89}" destId="{2FFC6342-A780-4396-8FAC-8E7FAE77A6E2}" srcOrd="2" destOrd="0" presId="urn:microsoft.com/office/officeart/2018/2/layout/IconVerticalSolidList"/>
    <dgm:cxn modelId="{DE07266F-EF3F-4A01-810C-C12A6D36423C}" type="presParOf" srcId="{9887B295-B446-4B8E-AEA4-76754DE9DD89}" destId="{D5847293-6F0A-4807-B203-585610F4F53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633A28-325E-4F3C-9D74-7B235343A885}" type="doc">
      <dgm:prSet loTypeId="urn:microsoft.com/office/officeart/2008/layout/CircleAccentTimeline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ZA"/>
        </a:p>
      </dgm:t>
    </dgm:pt>
    <dgm:pt modelId="{BDB3E5F2-A63C-446D-94EF-53B51308F55B}">
      <dgm:prSet phldrT="[Text]" custT="1"/>
      <dgm:spPr/>
      <dgm:t>
        <a:bodyPr/>
        <a:lstStyle/>
        <a:p>
          <a:pPr rtl="0"/>
          <a:r>
            <a:rPr lang="en-US" sz="1800" b="1" noProof="0">
              <a:latin typeface="Gill Sans MT" panose="020B0502020104020203"/>
            </a:rPr>
            <a:t>Research</a:t>
          </a:r>
          <a:endParaRPr lang="en-US" sz="1800"/>
        </a:p>
      </dgm:t>
    </dgm:pt>
    <dgm:pt modelId="{4DF81A4E-C143-4E1F-895C-805B7744E0C1}" type="parTrans" cxnId="{E841B976-DDCA-4F3C-A228-DC6A3A9DCEE8}">
      <dgm:prSet/>
      <dgm:spPr/>
      <dgm:t>
        <a:bodyPr/>
        <a:lstStyle/>
        <a:p>
          <a:endParaRPr lang="en-US" sz="1800" noProof="0"/>
        </a:p>
      </dgm:t>
    </dgm:pt>
    <dgm:pt modelId="{22693710-A273-4DE3-B56B-501EBF8AAC16}" type="sibTrans" cxnId="{E841B976-DDCA-4F3C-A228-DC6A3A9DCEE8}">
      <dgm:prSet/>
      <dgm:spPr/>
      <dgm:t>
        <a:bodyPr/>
        <a:lstStyle/>
        <a:p>
          <a:endParaRPr lang="en-US" sz="1800" noProof="0"/>
        </a:p>
      </dgm:t>
    </dgm:pt>
    <dgm:pt modelId="{76F97871-E7EF-4C5A-A6CC-0AEA140887B0}">
      <dgm:prSet phldrT="[Text]" custT="1"/>
      <dgm:spPr/>
      <dgm:t>
        <a:bodyPr/>
        <a:lstStyle/>
        <a:p>
          <a:r>
            <a:rPr lang="en-US" sz="1400" noProof="0"/>
            <a:t> Planning</a:t>
          </a:r>
        </a:p>
      </dgm:t>
    </dgm:pt>
    <dgm:pt modelId="{AF4A39E6-5101-45C2-9ED9-1B4A4D161E75}" type="parTrans" cxnId="{C5CADE01-2D3E-4A22-8178-52BFE623515A}">
      <dgm:prSet/>
      <dgm:spPr/>
      <dgm:t>
        <a:bodyPr/>
        <a:lstStyle/>
        <a:p>
          <a:endParaRPr lang="en-US" sz="1800" noProof="0"/>
        </a:p>
      </dgm:t>
    </dgm:pt>
    <dgm:pt modelId="{0B4A6094-6626-4B4C-A34C-3C817645D4D2}" type="sibTrans" cxnId="{C5CADE01-2D3E-4A22-8178-52BFE623515A}">
      <dgm:prSet/>
      <dgm:spPr/>
      <dgm:t>
        <a:bodyPr/>
        <a:lstStyle/>
        <a:p>
          <a:endParaRPr lang="en-US" sz="1800" noProof="0"/>
        </a:p>
      </dgm:t>
    </dgm:pt>
    <dgm:pt modelId="{B7B3E22D-F717-4E9C-866E-07DC0AAAF31D}">
      <dgm:prSet phldrT="[Text]" custT="1"/>
      <dgm:spPr/>
      <dgm:t>
        <a:bodyPr/>
        <a:lstStyle/>
        <a:p>
          <a:pPr rtl="0"/>
          <a:r>
            <a:rPr lang="en-US" sz="1400" noProof="0">
              <a:latin typeface="Gill Sans MT" panose="020B0502020104020203"/>
            </a:rPr>
            <a:t> Analysis</a:t>
          </a:r>
          <a:endParaRPr lang="en-US" sz="1400" noProof="0"/>
        </a:p>
      </dgm:t>
    </dgm:pt>
    <dgm:pt modelId="{F5B9D25D-B57A-4E96-8949-C8A2BD9993F2}" type="parTrans" cxnId="{2DE3C7CC-BC3D-4DC7-BDF4-E9EF00E2B35B}">
      <dgm:prSet/>
      <dgm:spPr/>
      <dgm:t>
        <a:bodyPr/>
        <a:lstStyle/>
        <a:p>
          <a:endParaRPr lang="en-US" sz="1800" noProof="0"/>
        </a:p>
      </dgm:t>
    </dgm:pt>
    <dgm:pt modelId="{23EEF184-9BDE-48DD-A4F5-B678462A2560}" type="sibTrans" cxnId="{2DE3C7CC-BC3D-4DC7-BDF4-E9EF00E2B35B}">
      <dgm:prSet/>
      <dgm:spPr/>
      <dgm:t>
        <a:bodyPr/>
        <a:lstStyle/>
        <a:p>
          <a:endParaRPr lang="en-US" sz="1800" noProof="0"/>
        </a:p>
      </dgm:t>
    </dgm:pt>
    <dgm:pt modelId="{90F27D1E-76E8-4AE9-AD01-BE57630B5110}">
      <dgm:prSet phldrT="[Text]" custT="1"/>
      <dgm:spPr/>
      <dgm:t>
        <a:bodyPr/>
        <a:lstStyle/>
        <a:p>
          <a:pPr rtl="0"/>
          <a:r>
            <a:rPr lang="en-US" sz="1800" b="1" noProof="0">
              <a:latin typeface="Gill Sans MT" panose="020B0502020104020203"/>
            </a:rPr>
            <a:t> Prototyping</a:t>
          </a:r>
          <a:endParaRPr lang="en-US" sz="1800" b="1" noProof="0"/>
        </a:p>
      </dgm:t>
    </dgm:pt>
    <dgm:pt modelId="{7F336D41-A370-44FD-84FB-392EDC2E9628}" type="parTrans" cxnId="{D3495640-4F3F-4DC5-BE06-466CB73D04C6}">
      <dgm:prSet/>
      <dgm:spPr/>
      <dgm:t>
        <a:bodyPr/>
        <a:lstStyle/>
        <a:p>
          <a:endParaRPr lang="en-US" sz="1800" noProof="0"/>
        </a:p>
      </dgm:t>
    </dgm:pt>
    <dgm:pt modelId="{08C679DB-4162-43E7-A484-512B3F99942F}" type="sibTrans" cxnId="{D3495640-4F3F-4DC5-BE06-466CB73D04C6}">
      <dgm:prSet/>
      <dgm:spPr/>
      <dgm:t>
        <a:bodyPr/>
        <a:lstStyle/>
        <a:p>
          <a:endParaRPr lang="en-US" sz="1800" noProof="0"/>
        </a:p>
      </dgm:t>
    </dgm:pt>
    <dgm:pt modelId="{25F95D6A-DC03-42B0-9E2A-8BB3CFE35643}">
      <dgm:prSet phldrT="[Text]" custT="1"/>
      <dgm:spPr/>
      <dgm:t>
        <a:bodyPr/>
        <a:lstStyle/>
        <a:p>
          <a:pPr rtl="0"/>
          <a:r>
            <a:rPr lang="en-US" sz="1400" noProof="0">
              <a:latin typeface="Gill Sans MT" panose="020B0502020104020203"/>
            </a:rPr>
            <a:t> Prepare</a:t>
          </a:r>
          <a:endParaRPr lang="en-US" sz="1400" noProof="0"/>
        </a:p>
      </dgm:t>
    </dgm:pt>
    <dgm:pt modelId="{0E7A7D3B-1ED1-4188-B2CE-37328AF7B3CE}" type="parTrans" cxnId="{969D3802-D321-43DF-B9C7-B1F249CE5959}">
      <dgm:prSet/>
      <dgm:spPr/>
      <dgm:t>
        <a:bodyPr/>
        <a:lstStyle/>
        <a:p>
          <a:endParaRPr lang="en-US" sz="1800" noProof="0"/>
        </a:p>
      </dgm:t>
    </dgm:pt>
    <dgm:pt modelId="{A9D1ACF8-1A40-4192-A99B-C5F10A879850}" type="sibTrans" cxnId="{969D3802-D321-43DF-B9C7-B1F249CE5959}">
      <dgm:prSet/>
      <dgm:spPr/>
      <dgm:t>
        <a:bodyPr/>
        <a:lstStyle/>
        <a:p>
          <a:endParaRPr lang="en-US" sz="1800" noProof="0"/>
        </a:p>
      </dgm:t>
    </dgm:pt>
    <dgm:pt modelId="{3BF4C92A-BE32-4130-AB21-90FA76812967}">
      <dgm:prSet phldrT="[Text]" custT="1"/>
      <dgm:spPr/>
      <dgm:t>
        <a:bodyPr/>
        <a:lstStyle/>
        <a:p>
          <a:pPr rtl="0"/>
          <a:r>
            <a:rPr lang="en-US" sz="1400" noProof="0">
              <a:latin typeface="Gill Sans MT" panose="020B0502020104020203"/>
            </a:rPr>
            <a:t> Design</a:t>
          </a:r>
          <a:endParaRPr lang="en-US" sz="1400" noProof="0"/>
        </a:p>
      </dgm:t>
    </dgm:pt>
    <dgm:pt modelId="{45145B60-B4CF-43C8-A090-77DD0F136CC3}" type="parTrans" cxnId="{74F39EB6-5C16-4483-8C84-81EE935A34AB}">
      <dgm:prSet/>
      <dgm:spPr/>
      <dgm:t>
        <a:bodyPr/>
        <a:lstStyle/>
        <a:p>
          <a:endParaRPr lang="en-US" noProof="0"/>
        </a:p>
      </dgm:t>
    </dgm:pt>
    <dgm:pt modelId="{36BE8B1F-5183-4B05-9C94-6A3B4937697A}" type="sibTrans" cxnId="{74F39EB6-5C16-4483-8C84-81EE935A34AB}">
      <dgm:prSet/>
      <dgm:spPr/>
      <dgm:t>
        <a:bodyPr/>
        <a:lstStyle/>
        <a:p>
          <a:endParaRPr lang="en-US" noProof="0"/>
        </a:p>
      </dgm:t>
    </dgm:pt>
    <dgm:pt modelId="{7A5A8C9B-86D6-4A5B-AD04-C927696115C0}">
      <dgm:prSet phldr="0"/>
      <dgm:spPr/>
      <dgm:t>
        <a:bodyPr/>
        <a:lstStyle/>
        <a:p>
          <a:pPr rtl="0"/>
          <a:r>
            <a:rPr lang="en-US" noProof="0">
              <a:latin typeface="Gill Sans MT" panose="020B0502020104020203"/>
            </a:rPr>
            <a:t> Evaluate</a:t>
          </a:r>
        </a:p>
      </dgm:t>
    </dgm:pt>
    <dgm:pt modelId="{B55F107E-501B-4AE6-BA40-026F484158DD}" type="parTrans" cxnId="{63C26196-A98B-4544-B423-2925134E653B}">
      <dgm:prSet/>
      <dgm:spPr/>
    </dgm:pt>
    <dgm:pt modelId="{E98C6EC2-2191-4CD6-85B7-4F5DEBEAC537}" type="sibTrans" cxnId="{63C26196-A98B-4544-B423-2925134E653B}">
      <dgm:prSet/>
      <dgm:spPr/>
    </dgm:pt>
    <dgm:pt modelId="{4194F495-0B49-4686-B89E-B97A23BB18B4}" type="pres">
      <dgm:prSet presAssocID="{EB633A28-325E-4F3C-9D74-7B235343A885}" presName="Name0" presStyleCnt="0">
        <dgm:presLayoutVars>
          <dgm:dir/>
        </dgm:presLayoutVars>
      </dgm:prSet>
      <dgm:spPr/>
    </dgm:pt>
    <dgm:pt modelId="{72BA280D-2F57-47BB-AE67-6C6F9DCEF2B7}" type="pres">
      <dgm:prSet presAssocID="{BDB3E5F2-A63C-446D-94EF-53B51308F55B}" presName="parComposite" presStyleCnt="0"/>
      <dgm:spPr/>
    </dgm:pt>
    <dgm:pt modelId="{A85A93E5-AB9A-439C-9142-AD5A4BFF47F6}" type="pres">
      <dgm:prSet presAssocID="{BDB3E5F2-A63C-446D-94EF-53B51308F55B}" presName="parBigCircle" presStyleLbl="node0" presStyleIdx="0" presStyleCnt="2"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/>
            </a:gs>
          </a:gsLst>
        </a:gradFill>
        <a:scene3d>
          <a:camera prst="orthographicFront"/>
          <a:lightRig rig="flat" dir="t"/>
        </a:scene3d>
        <a:sp3d prstMaterial="dkEdge"/>
      </dgm:spPr>
    </dgm:pt>
    <dgm:pt modelId="{54C7621A-D6FD-4F3F-A78E-16DC33A75367}" type="pres">
      <dgm:prSet presAssocID="{BDB3E5F2-A63C-446D-94EF-53B51308F55B}" presName="parTx" presStyleLbl="revTx" presStyleIdx="0" presStyleCnt="12" custLinFactNeighborY="-10479"/>
      <dgm:spPr/>
    </dgm:pt>
    <dgm:pt modelId="{881FE880-CBDD-4C9E-976D-9F4A6678AD39}" type="pres">
      <dgm:prSet presAssocID="{BDB3E5F2-A63C-446D-94EF-53B51308F55B}" presName="bSpace" presStyleCnt="0"/>
      <dgm:spPr/>
    </dgm:pt>
    <dgm:pt modelId="{7A6036F4-EEA5-4903-9DE5-D9694BAEBE8F}" type="pres">
      <dgm:prSet presAssocID="{BDB3E5F2-A63C-446D-94EF-53B51308F55B}" presName="parBackupNorm" presStyleCnt="0"/>
      <dgm:spPr/>
    </dgm:pt>
    <dgm:pt modelId="{5A15437C-29B6-45E4-ABC8-804D55EA2C12}" type="pres">
      <dgm:prSet presAssocID="{22693710-A273-4DE3-B56B-501EBF8AAC16}" presName="parSpace" presStyleCnt="0"/>
      <dgm:spPr/>
    </dgm:pt>
    <dgm:pt modelId="{4521085B-57FF-4187-965D-FA4F9834B060}" type="pres">
      <dgm:prSet presAssocID="{76F97871-E7EF-4C5A-A6CC-0AEA140887B0}" presName="desBackupLeftNorm" presStyleCnt="0"/>
      <dgm:spPr/>
    </dgm:pt>
    <dgm:pt modelId="{D6F2FDF2-4FC9-4898-B249-F15720FF4B93}" type="pres">
      <dgm:prSet presAssocID="{76F97871-E7EF-4C5A-A6CC-0AEA140887B0}" presName="desComposite" presStyleCnt="0"/>
      <dgm:spPr/>
    </dgm:pt>
    <dgm:pt modelId="{72AEB429-AFAD-4F8B-877D-CB3A79995C59}" type="pres">
      <dgm:prSet presAssocID="{76F97871-E7EF-4C5A-A6CC-0AEA140887B0}" presName="desCircle" presStyleLbl="node1" presStyleIdx="0" presStyleCnt="5" custScaleX="57973" custScaleY="57973"/>
      <dgm:spPr>
        <a:noFill/>
        <a:ln w="19050">
          <a:solidFill>
            <a:schemeClr val="bg1">
              <a:lumMod val="75000"/>
            </a:schemeClr>
          </a:solidFill>
        </a:ln>
        <a:scene3d>
          <a:camera prst="orthographicFront"/>
          <a:lightRig rig="flat" dir="t"/>
        </a:scene3d>
        <a:sp3d prstMaterial="dkEdge"/>
      </dgm:spPr>
    </dgm:pt>
    <dgm:pt modelId="{6749C0EA-1B99-400E-B5E9-7F9E3C47DF67}" type="pres">
      <dgm:prSet presAssocID="{76F97871-E7EF-4C5A-A6CC-0AEA140887B0}" presName="chTx" presStyleLbl="revTx" presStyleIdx="1" presStyleCnt="12" custLinFactNeighborY="5306"/>
      <dgm:spPr/>
    </dgm:pt>
    <dgm:pt modelId="{D74D6160-1F48-48F0-82A2-4366561C4041}" type="pres">
      <dgm:prSet presAssocID="{76F97871-E7EF-4C5A-A6CC-0AEA140887B0}" presName="desTx" presStyleLbl="revTx" presStyleIdx="2" presStyleCnt="12">
        <dgm:presLayoutVars>
          <dgm:bulletEnabled val="1"/>
        </dgm:presLayoutVars>
      </dgm:prSet>
      <dgm:spPr/>
    </dgm:pt>
    <dgm:pt modelId="{660F1FA7-DA77-4396-B8D6-22808B8616BE}" type="pres">
      <dgm:prSet presAssocID="{76F97871-E7EF-4C5A-A6CC-0AEA140887B0}" presName="desBackupRightNorm" presStyleCnt="0"/>
      <dgm:spPr/>
    </dgm:pt>
    <dgm:pt modelId="{D9DB7CED-9F6A-410E-A044-A80D83E84995}" type="pres">
      <dgm:prSet presAssocID="{0B4A6094-6626-4B4C-A34C-3C817645D4D2}" presName="desSpace" presStyleCnt="0"/>
      <dgm:spPr/>
    </dgm:pt>
    <dgm:pt modelId="{864F737A-FA72-4B29-B184-6439EF74AAF7}" type="pres">
      <dgm:prSet presAssocID="{B7B3E22D-F717-4E9C-866E-07DC0AAAF31D}" presName="desBackupLeftNorm" presStyleCnt="0"/>
      <dgm:spPr/>
    </dgm:pt>
    <dgm:pt modelId="{6A2CAB2B-C7B1-493E-A71F-E3B5B573893C}" type="pres">
      <dgm:prSet presAssocID="{B7B3E22D-F717-4E9C-866E-07DC0AAAF31D}" presName="desComposite" presStyleCnt="0"/>
      <dgm:spPr/>
    </dgm:pt>
    <dgm:pt modelId="{8B67CF79-00AA-4519-A733-8B3C247B2366}" type="pres">
      <dgm:prSet presAssocID="{B7B3E22D-F717-4E9C-866E-07DC0AAAF31D}" presName="desCircle" presStyleLbl="node1" presStyleIdx="1" presStyleCnt="5" custScaleX="57973" custScaleY="57973"/>
      <dgm:spPr>
        <a:xfrm>
          <a:off x="2000224" y="2947927"/>
          <a:ext cx="620974" cy="620974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gm:spPr>
    </dgm:pt>
    <dgm:pt modelId="{713CAC38-2807-4574-93E9-2BD9E3D32931}" type="pres">
      <dgm:prSet presAssocID="{B7B3E22D-F717-4E9C-866E-07DC0AAAF31D}" presName="chTx" presStyleLbl="revTx" presStyleIdx="3" presStyleCnt="12" custLinFactNeighborY="5306"/>
      <dgm:spPr/>
    </dgm:pt>
    <dgm:pt modelId="{E34EC4A5-7504-473F-BCC0-A5B138B3F9BD}" type="pres">
      <dgm:prSet presAssocID="{B7B3E22D-F717-4E9C-866E-07DC0AAAF31D}" presName="desTx" presStyleLbl="revTx" presStyleIdx="4" presStyleCnt="12">
        <dgm:presLayoutVars>
          <dgm:bulletEnabled val="1"/>
        </dgm:presLayoutVars>
      </dgm:prSet>
      <dgm:spPr/>
    </dgm:pt>
    <dgm:pt modelId="{BAE4CFDA-115B-48C3-BC5B-0C57E123303D}" type="pres">
      <dgm:prSet presAssocID="{B7B3E22D-F717-4E9C-866E-07DC0AAAF31D}" presName="desBackupRightNorm" presStyleCnt="0"/>
      <dgm:spPr/>
    </dgm:pt>
    <dgm:pt modelId="{299BEAB5-09C2-4DD9-8445-0C348B128F80}" type="pres">
      <dgm:prSet presAssocID="{23EEF184-9BDE-48DD-A4F5-B678462A2560}" presName="desSpace" presStyleCnt="0"/>
      <dgm:spPr/>
    </dgm:pt>
    <dgm:pt modelId="{DFFB04B7-67A0-4390-B208-09B0F7490460}" type="pres">
      <dgm:prSet presAssocID="{3BF4C92A-BE32-4130-AB21-90FA76812967}" presName="desBackupLeftNorm" presStyleCnt="0"/>
      <dgm:spPr/>
    </dgm:pt>
    <dgm:pt modelId="{7F1386DD-3F5F-40D1-855C-3AA0BEF67EEA}" type="pres">
      <dgm:prSet presAssocID="{3BF4C92A-BE32-4130-AB21-90FA76812967}" presName="desComposite" presStyleCnt="0"/>
      <dgm:spPr/>
    </dgm:pt>
    <dgm:pt modelId="{1B7B2673-0339-44E0-8C0E-95BA89778014}" type="pres">
      <dgm:prSet presAssocID="{3BF4C92A-BE32-4130-AB21-90FA76812967}" presName="desCircle" presStyleLbl="node1" presStyleIdx="2" presStyleCnt="5" custScaleX="57973" custScaleY="57973"/>
      <dgm:spPr>
        <a:xfrm>
          <a:off x="2711215" y="2947927"/>
          <a:ext cx="620974" cy="620974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gm:spPr>
    </dgm:pt>
    <dgm:pt modelId="{D9AE80C5-FF95-4AE8-B7A0-6BF19841CD23}" type="pres">
      <dgm:prSet presAssocID="{3BF4C92A-BE32-4130-AB21-90FA76812967}" presName="chTx" presStyleLbl="revTx" presStyleIdx="5" presStyleCnt="12" custLinFactNeighborY="5306"/>
      <dgm:spPr/>
    </dgm:pt>
    <dgm:pt modelId="{036203D8-CFB2-4A4A-BB12-FCFFFB4534F3}" type="pres">
      <dgm:prSet presAssocID="{3BF4C92A-BE32-4130-AB21-90FA76812967}" presName="desTx" presStyleLbl="revTx" presStyleIdx="6" presStyleCnt="12">
        <dgm:presLayoutVars>
          <dgm:bulletEnabled val="1"/>
        </dgm:presLayoutVars>
      </dgm:prSet>
      <dgm:spPr/>
    </dgm:pt>
    <dgm:pt modelId="{4A66CCD4-E4C0-46DF-A8CB-F5BEBA8D65DB}" type="pres">
      <dgm:prSet presAssocID="{3BF4C92A-BE32-4130-AB21-90FA76812967}" presName="desBackupRightNorm" presStyleCnt="0"/>
      <dgm:spPr/>
    </dgm:pt>
    <dgm:pt modelId="{F233BC77-65F9-4193-BBB4-BA224B8DC6D8}" type="pres">
      <dgm:prSet presAssocID="{36BE8B1F-5183-4B05-9C94-6A3B4937697A}" presName="desSpace" presStyleCnt="0"/>
      <dgm:spPr/>
    </dgm:pt>
    <dgm:pt modelId="{BB2FC4C1-DE0C-4007-94FF-07B09E2F45FC}" type="pres">
      <dgm:prSet presAssocID="{90F27D1E-76E8-4AE9-AD01-BE57630B5110}" presName="parComposite" presStyleCnt="0"/>
      <dgm:spPr/>
    </dgm:pt>
    <dgm:pt modelId="{1D3B3624-0AA7-4260-AE86-8595E24ED09E}" type="pres">
      <dgm:prSet presAssocID="{90F27D1E-76E8-4AE9-AD01-BE57630B5110}" presName="parBigCircle" presStyleLbl="node0" presStyleIdx="1" presStyleCnt="2"/>
      <dgm:spPr>
        <a:gradFill rotWithShape="0">
          <a:gsLst>
            <a:gs pos="0">
              <a:schemeClr val="tx2"/>
            </a:gs>
            <a:gs pos="100000">
              <a:schemeClr val="tx2">
                <a:lumMod val="50000"/>
              </a:schemeClr>
            </a:gs>
          </a:gsLst>
        </a:gradFill>
      </dgm:spPr>
    </dgm:pt>
    <dgm:pt modelId="{E648DC65-DF54-488E-83A7-B6467C479D02}" type="pres">
      <dgm:prSet presAssocID="{90F27D1E-76E8-4AE9-AD01-BE57630B5110}" presName="parTx" presStyleLbl="revTx" presStyleIdx="7" presStyleCnt="12" custLinFactNeighborY="-10479"/>
      <dgm:spPr/>
    </dgm:pt>
    <dgm:pt modelId="{397B2BC9-2DC7-4323-A973-8EBE6C5525E1}" type="pres">
      <dgm:prSet presAssocID="{90F27D1E-76E8-4AE9-AD01-BE57630B5110}" presName="bSpace" presStyleCnt="0"/>
      <dgm:spPr/>
    </dgm:pt>
    <dgm:pt modelId="{EE0415B3-96F2-4DB9-B6AD-89D235C03A43}" type="pres">
      <dgm:prSet presAssocID="{90F27D1E-76E8-4AE9-AD01-BE57630B5110}" presName="parBackupNorm" presStyleCnt="0"/>
      <dgm:spPr/>
    </dgm:pt>
    <dgm:pt modelId="{8A2CF88D-EAB5-4031-81BE-BD70FF155C41}" type="pres">
      <dgm:prSet presAssocID="{08C679DB-4162-43E7-A484-512B3F99942F}" presName="parSpace" presStyleCnt="0"/>
      <dgm:spPr/>
    </dgm:pt>
    <dgm:pt modelId="{0164AEFD-1143-4899-AE17-946914F9D91B}" type="pres">
      <dgm:prSet presAssocID="{25F95D6A-DC03-42B0-9E2A-8BB3CFE35643}" presName="desBackupLeftNorm" presStyleCnt="0"/>
      <dgm:spPr/>
    </dgm:pt>
    <dgm:pt modelId="{74D01DDB-BEC1-43BC-AC8F-8E2EB8FCA24C}" type="pres">
      <dgm:prSet presAssocID="{25F95D6A-DC03-42B0-9E2A-8BB3CFE35643}" presName="desComposite" presStyleCnt="0"/>
      <dgm:spPr/>
    </dgm:pt>
    <dgm:pt modelId="{2E456752-9A8D-4597-8B9D-1337E2E3BB15}" type="pres">
      <dgm:prSet presAssocID="{25F95D6A-DC03-42B0-9E2A-8BB3CFE35643}" presName="desCircle" presStyleLbl="node1" presStyleIdx="3" presStyleCnt="5" custScaleX="57973" custScaleY="57973" custLinFactNeighborY="32092"/>
      <dgm:spPr>
        <a:xfrm>
          <a:off x="4907359" y="2948399"/>
          <a:ext cx="620974" cy="620974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gm:spPr>
    </dgm:pt>
    <dgm:pt modelId="{DB3BF36B-C726-491E-B973-D7822FF7B562}" type="pres">
      <dgm:prSet presAssocID="{25F95D6A-DC03-42B0-9E2A-8BB3CFE35643}" presName="chTx" presStyleLbl="revTx" presStyleIdx="8" presStyleCnt="12" custScaleX="135919" custScaleY="127843" custLinFactNeighborX="488" custLinFactNeighborY="29683"/>
      <dgm:spPr/>
    </dgm:pt>
    <dgm:pt modelId="{36887002-B3D0-42CD-A990-923EC387A697}" type="pres">
      <dgm:prSet presAssocID="{25F95D6A-DC03-42B0-9E2A-8BB3CFE35643}" presName="desTx" presStyleLbl="revTx" presStyleIdx="9" presStyleCnt="12">
        <dgm:presLayoutVars>
          <dgm:bulletEnabled val="1"/>
        </dgm:presLayoutVars>
      </dgm:prSet>
      <dgm:spPr/>
    </dgm:pt>
    <dgm:pt modelId="{B961B91F-2EBD-4DE8-BE5E-77E7BB85C06A}" type="pres">
      <dgm:prSet presAssocID="{25F95D6A-DC03-42B0-9E2A-8BB3CFE35643}" presName="desBackupRightNorm" presStyleCnt="0"/>
      <dgm:spPr/>
    </dgm:pt>
    <dgm:pt modelId="{AD21AC62-D464-4768-A2F6-D755B97237D7}" type="pres">
      <dgm:prSet presAssocID="{A9D1ACF8-1A40-4192-A99B-C5F10A879850}" presName="desSpace" presStyleCnt="0"/>
      <dgm:spPr/>
    </dgm:pt>
    <dgm:pt modelId="{5C1D781E-55E7-4BD8-86E2-EAC329BCECBA}" type="pres">
      <dgm:prSet presAssocID="{7A5A8C9B-86D6-4A5B-AD04-C927696115C0}" presName="desBackupLeftNorm" presStyleCnt="0"/>
      <dgm:spPr/>
    </dgm:pt>
    <dgm:pt modelId="{2A0AB0E6-5651-4A5C-AE93-22F5734502FE}" type="pres">
      <dgm:prSet presAssocID="{7A5A8C9B-86D6-4A5B-AD04-C927696115C0}" presName="desComposite" presStyleCnt="0"/>
      <dgm:spPr/>
    </dgm:pt>
    <dgm:pt modelId="{087E4CB9-11CE-444A-A9CD-CBF187BCAF25}" type="pres">
      <dgm:prSet presAssocID="{7A5A8C9B-86D6-4A5B-AD04-C927696115C0}" presName="desCircle" presStyleLbl="node1" presStyleIdx="4" presStyleCnt="5"/>
      <dgm:spPr/>
    </dgm:pt>
    <dgm:pt modelId="{EB9BFD38-0808-459A-8B39-D76C5FF3A42A}" type="pres">
      <dgm:prSet presAssocID="{7A5A8C9B-86D6-4A5B-AD04-C927696115C0}" presName="chTx" presStyleLbl="revTx" presStyleIdx="10" presStyleCnt="12"/>
      <dgm:spPr/>
    </dgm:pt>
    <dgm:pt modelId="{5B669E1C-A987-472E-9C3D-C442A494E59F}" type="pres">
      <dgm:prSet presAssocID="{7A5A8C9B-86D6-4A5B-AD04-C927696115C0}" presName="desTx" presStyleLbl="revTx" presStyleIdx="11" presStyleCnt="12">
        <dgm:presLayoutVars>
          <dgm:bulletEnabled val="1"/>
        </dgm:presLayoutVars>
      </dgm:prSet>
      <dgm:spPr/>
    </dgm:pt>
    <dgm:pt modelId="{9638C27F-0FA3-4D2F-97D0-C80CFA950068}" type="pres">
      <dgm:prSet presAssocID="{7A5A8C9B-86D6-4A5B-AD04-C927696115C0}" presName="desBackupRightNorm" presStyleCnt="0"/>
      <dgm:spPr/>
    </dgm:pt>
    <dgm:pt modelId="{F4840A4E-7D27-42AA-8431-453625DBAFE7}" type="pres">
      <dgm:prSet presAssocID="{E98C6EC2-2191-4CD6-85B7-4F5DEBEAC537}" presName="desSpace" presStyleCnt="0"/>
      <dgm:spPr/>
    </dgm:pt>
  </dgm:ptLst>
  <dgm:cxnLst>
    <dgm:cxn modelId="{C5CADE01-2D3E-4A22-8178-52BFE623515A}" srcId="{BDB3E5F2-A63C-446D-94EF-53B51308F55B}" destId="{76F97871-E7EF-4C5A-A6CC-0AEA140887B0}" srcOrd="0" destOrd="0" parTransId="{AF4A39E6-5101-45C2-9ED9-1B4A4D161E75}" sibTransId="{0B4A6094-6626-4B4C-A34C-3C817645D4D2}"/>
    <dgm:cxn modelId="{969D3802-D321-43DF-B9C7-B1F249CE5959}" srcId="{90F27D1E-76E8-4AE9-AD01-BE57630B5110}" destId="{25F95D6A-DC03-42B0-9E2A-8BB3CFE35643}" srcOrd="0" destOrd="0" parTransId="{0E7A7D3B-1ED1-4188-B2CE-37328AF7B3CE}" sibTransId="{A9D1ACF8-1A40-4192-A99B-C5F10A879850}"/>
    <dgm:cxn modelId="{65AD8007-4A42-42F9-9FF4-557733314BCB}" type="presOf" srcId="{BDB3E5F2-A63C-446D-94EF-53B51308F55B}" destId="{54C7621A-D6FD-4F3F-A78E-16DC33A75367}" srcOrd="0" destOrd="0" presId="urn:microsoft.com/office/officeart/2008/layout/CircleAccentTimeline"/>
    <dgm:cxn modelId="{32672430-47F1-421E-B8A7-24D139068C8B}" type="presOf" srcId="{7A5A8C9B-86D6-4A5B-AD04-C927696115C0}" destId="{EB9BFD38-0808-459A-8B39-D76C5FF3A42A}" srcOrd="0" destOrd="0" presId="urn:microsoft.com/office/officeart/2008/layout/CircleAccentTimeline"/>
    <dgm:cxn modelId="{C87B7736-C84B-4E13-8032-F69BDDEE1118}" type="presOf" srcId="{B7B3E22D-F717-4E9C-866E-07DC0AAAF31D}" destId="{713CAC38-2807-4574-93E9-2BD9E3D32931}" srcOrd="0" destOrd="0" presId="urn:microsoft.com/office/officeart/2008/layout/CircleAccentTimeline"/>
    <dgm:cxn modelId="{D3495640-4F3F-4DC5-BE06-466CB73D04C6}" srcId="{EB633A28-325E-4F3C-9D74-7B235343A885}" destId="{90F27D1E-76E8-4AE9-AD01-BE57630B5110}" srcOrd="1" destOrd="0" parTransId="{7F336D41-A370-44FD-84FB-392EDC2E9628}" sibTransId="{08C679DB-4162-43E7-A484-512B3F99942F}"/>
    <dgm:cxn modelId="{CB29D56D-DC63-48E2-BBE8-74537156C72A}" type="presOf" srcId="{3BF4C92A-BE32-4130-AB21-90FA76812967}" destId="{D9AE80C5-FF95-4AE8-B7A0-6BF19841CD23}" srcOrd="0" destOrd="0" presId="urn:microsoft.com/office/officeart/2008/layout/CircleAccentTimeline"/>
    <dgm:cxn modelId="{1D6A4873-33BD-44A5-90B4-179B3D7E0ED9}" type="presOf" srcId="{90F27D1E-76E8-4AE9-AD01-BE57630B5110}" destId="{E648DC65-DF54-488E-83A7-B6467C479D02}" srcOrd="0" destOrd="0" presId="urn:microsoft.com/office/officeart/2008/layout/CircleAccentTimeline"/>
    <dgm:cxn modelId="{E841B976-DDCA-4F3C-A228-DC6A3A9DCEE8}" srcId="{EB633A28-325E-4F3C-9D74-7B235343A885}" destId="{BDB3E5F2-A63C-446D-94EF-53B51308F55B}" srcOrd="0" destOrd="0" parTransId="{4DF81A4E-C143-4E1F-895C-805B7744E0C1}" sibTransId="{22693710-A273-4DE3-B56B-501EBF8AAC16}"/>
    <dgm:cxn modelId="{63A57879-F5EB-460B-9BEB-3833FB163CDF}" type="presOf" srcId="{EB633A28-325E-4F3C-9D74-7B235343A885}" destId="{4194F495-0B49-4686-B89E-B97A23BB18B4}" srcOrd="0" destOrd="0" presId="urn:microsoft.com/office/officeart/2008/layout/CircleAccentTimeline"/>
    <dgm:cxn modelId="{63C26196-A98B-4544-B423-2925134E653B}" srcId="{90F27D1E-76E8-4AE9-AD01-BE57630B5110}" destId="{7A5A8C9B-86D6-4A5B-AD04-C927696115C0}" srcOrd="1" destOrd="0" parTransId="{B55F107E-501B-4AE6-BA40-026F484158DD}" sibTransId="{E98C6EC2-2191-4CD6-85B7-4F5DEBEAC537}"/>
    <dgm:cxn modelId="{A5EBEDA5-7A12-4D42-80B1-BD146878BB0A}" type="presOf" srcId="{76F97871-E7EF-4C5A-A6CC-0AEA140887B0}" destId="{6749C0EA-1B99-400E-B5E9-7F9E3C47DF67}" srcOrd="0" destOrd="0" presId="urn:microsoft.com/office/officeart/2008/layout/CircleAccentTimeline"/>
    <dgm:cxn modelId="{74F39EB6-5C16-4483-8C84-81EE935A34AB}" srcId="{BDB3E5F2-A63C-446D-94EF-53B51308F55B}" destId="{3BF4C92A-BE32-4130-AB21-90FA76812967}" srcOrd="2" destOrd="0" parTransId="{45145B60-B4CF-43C8-A090-77DD0F136CC3}" sibTransId="{36BE8B1F-5183-4B05-9C94-6A3B4937697A}"/>
    <dgm:cxn modelId="{D3122DCA-65DA-48E4-B8DD-A2822B1F0DDE}" type="presOf" srcId="{25F95D6A-DC03-42B0-9E2A-8BB3CFE35643}" destId="{DB3BF36B-C726-491E-B973-D7822FF7B562}" srcOrd="0" destOrd="0" presId="urn:microsoft.com/office/officeart/2008/layout/CircleAccentTimeline"/>
    <dgm:cxn modelId="{2DE3C7CC-BC3D-4DC7-BDF4-E9EF00E2B35B}" srcId="{BDB3E5F2-A63C-446D-94EF-53B51308F55B}" destId="{B7B3E22D-F717-4E9C-866E-07DC0AAAF31D}" srcOrd="1" destOrd="0" parTransId="{F5B9D25D-B57A-4E96-8949-C8A2BD9993F2}" sibTransId="{23EEF184-9BDE-48DD-A4F5-B678462A2560}"/>
    <dgm:cxn modelId="{27BB7D25-07FF-4B57-85D0-4A69C8596599}" type="presParOf" srcId="{4194F495-0B49-4686-B89E-B97A23BB18B4}" destId="{72BA280D-2F57-47BB-AE67-6C6F9DCEF2B7}" srcOrd="0" destOrd="0" presId="urn:microsoft.com/office/officeart/2008/layout/CircleAccentTimeline"/>
    <dgm:cxn modelId="{D5E2DD59-2986-42C0-AE99-F0B44E47B64C}" type="presParOf" srcId="{72BA280D-2F57-47BB-AE67-6C6F9DCEF2B7}" destId="{A85A93E5-AB9A-439C-9142-AD5A4BFF47F6}" srcOrd="0" destOrd="0" presId="urn:microsoft.com/office/officeart/2008/layout/CircleAccentTimeline"/>
    <dgm:cxn modelId="{B9FAB4F6-A096-409D-883B-70EE9B4AE729}" type="presParOf" srcId="{72BA280D-2F57-47BB-AE67-6C6F9DCEF2B7}" destId="{54C7621A-D6FD-4F3F-A78E-16DC33A75367}" srcOrd="1" destOrd="0" presId="urn:microsoft.com/office/officeart/2008/layout/CircleAccentTimeline"/>
    <dgm:cxn modelId="{AF8718B5-7E6F-45DA-8768-0F0F81A1CEE4}" type="presParOf" srcId="{72BA280D-2F57-47BB-AE67-6C6F9DCEF2B7}" destId="{881FE880-CBDD-4C9E-976D-9F4A6678AD39}" srcOrd="2" destOrd="0" presId="urn:microsoft.com/office/officeart/2008/layout/CircleAccentTimeline"/>
    <dgm:cxn modelId="{F4A17076-DDFD-44A8-9AC2-18A65A31BBE6}" type="presParOf" srcId="{4194F495-0B49-4686-B89E-B97A23BB18B4}" destId="{7A6036F4-EEA5-4903-9DE5-D9694BAEBE8F}" srcOrd="1" destOrd="0" presId="urn:microsoft.com/office/officeart/2008/layout/CircleAccentTimeline"/>
    <dgm:cxn modelId="{2CAFACEF-726C-4ED2-8433-9CC281F66AD0}" type="presParOf" srcId="{4194F495-0B49-4686-B89E-B97A23BB18B4}" destId="{5A15437C-29B6-45E4-ABC8-804D55EA2C12}" srcOrd="2" destOrd="0" presId="urn:microsoft.com/office/officeart/2008/layout/CircleAccentTimeline"/>
    <dgm:cxn modelId="{FBC0CFCE-E1E0-41D5-BCE4-AFAAD775CF46}" type="presParOf" srcId="{4194F495-0B49-4686-B89E-B97A23BB18B4}" destId="{4521085B-57FF-4187-965D-FA4F9834B060}" srcOrd="3" destOrd="0" presId="urn:microsoft.com/office/officeart/2008/layout/CircleAccentTimeline"/>
    <dgm:cxn modelId="{BE3C3FDF-7A1C-424C-B37F-84EECEBA12DE}" type="presParOf" srcId="{4194F495-0B49-4686-B89E-B97A23BB18B4}" destId="{D6F2FDF2-4FC9-4898-B249-F15720FF4B93}" srcOrd="4" destOrd="0" presId="urn:microsoft.com/office/officeart/2008/layout/CircleAccentTimeline"/>
    <dgm:cxn modelId="{CAC20EC0-899E-4FE4-972A-77F5D263AAAF}" type="presParOf" srcId="{D6F2FDF2-4FC9-4898-B249-F15720FF4B93}" destId="{72AEB429-AFAD-4F8B-877D-CB3A79995C59}" srcOrd="0" destOrd="0" presId="urn:microsoft.com/office/officeart/2008/layout/CircleAccentTimeline"/>
    <dgm:cxn modelId="{7C9FD4F3-156A-490F-8525-16FFA5D37B97}" type="presParOf" srcId="{D6F2FDF2-4FC9-4898-B249-F15720FF4B93}" destId="{6749C0EA-1B99-400E-B5E9-7F9E3C47DF67}" srcOrd="1" destOrd="0" presId="urn:microsoft.com/office/officeart/2008/layout/CircleAccentTimeline"/>
    <dgm:cxn modelId="{D3C1FF77-CE21-4CD7-83EE-1BD2175DA565}" type="presParOf" srcId="{D6F2FDF2-4FC9-4898-B249-F15720FF4B93}" destId="{D74D6160-1F48-48F0-82A2-4366561C4041}" srcOrd="2" destOrd="0" presId="urn:microsoft.com/office/officeart/2008/layout/CircleAccentTimeline"/>
    <dgm:cxn modelId="{F865DD3C-247B-4F16-933E-187E2BC676C7}" type="presParOf" srcId="{4194F495-0B49-4686-B89E-B97A23BB18B4}" destId="{660F1FA7-DA77-4396-B8D6-22808B8616BE}" srcOrd="5" destOrd="0" presId="urn:microsoft.com/office/officeart/2008/layout/CircleAccentTimeline"/>
    <dgm:cxn modelId="{B1002516-2E77-47D8-8611-DE63BF4D1953}" type="presParOf" srcId="{4194F495-0B49-4686-B89E-B97A23BB18B4}" destId="{D9DB7CED-9F6A-410E-A044-A80D83E84995}" srcOrd="6" destOrd="0" presId="urn:microsoft.com/office/officeart/2008/layout/CircleAccentTimeline"/>
    <dgm:cxn modelId="{5D57FB75-4C9B-4581-80B2-87E657107D08}" type="presParOf" srcId="{4194F495-0B49-4686-B89E-B97A23BB18B4}" destId="{864F737A-FA72-4B29-B184-6439EF74AAF7}" srcOrd="7" destOrd="0" presId="urn:microsoft.com/office/officeart/2008/layout/CircleAccentTimeline"/>
    <dgm:cxn modelId="{9B4AE65D-0471-44DA-B7C9-C9989ABE8B0E}" type="presParOf" srcId="{4194F495-0B49-4686-B89E-B97A23BB18B4}" destId="{6A2CAB2B-C7B1-493E-A71F-E3B5B573893C}" srcOrd="8" destOrd="0" presId="urn:microsoft.com/office/officeart/2008/layout/CircleAccentTimeline"/>
    <dgm:cxn modelId="{C82C2209-6182-48F6-972A-A059941C04AD}" type="presParOf" srcId="{6A2CAB2B-C7B1-493E-A71F-E3B5B573893C}" destId="{8B67CF79-00AA-4519-A733-8B3C247B2366}" srcOrd="0" destOrd="0" presId="urn:microsoft.com/office/officeart/2008/layout/CircleAccentTimeline"/>
    <dgm:cxn modelId="{9291D81A-4B58-4346-8216-407D085A7916}" type="presParOf" srcId="{6A2CAB2B-C7B1-493E-A71F-E3B5B573893C}" destId="{713CAC38-2807-4574-93E9-2BD9E3D32931}" srcOrd="1" destOrd="0" presId="urn:microsoft.com/office/officeart/2008/layout/CircleAccentTimeline"/>
    <dgm:cxn modelId="{5F08FDBF-F134-4029-80B8-F8B8C13D0EA3}" type="presParOf" srcId="{6A2CAB2B-C7B1-493E-A71F-E3B5B573893C}" destId="{E34EC4A5-7504-473F-BCC0-A5B138B3F9BD}" srcOrd="2" destOrd="0" presId="urn:microsoft.com/office/officeart/2008/layout/CircleAccentTimeline"/>
    <dgm:cxn modelId="{D76C7431-58F5-4D7E-9362-5B20CB3545FC}" type="presParOf" srcId="{4194F495-0B49-4686-B89E-B97A23BB18B4}" destId="{BAE4CFDA-115B-48C3-BC5B-0C57E123303D}" srcOrd="9" destOrd="0" presId="urn:microsoft.com/office/officeart/2008/layout/CircleAccentTimeline"/>
    <dgm:cxn modelId="{1C7A6984-FB72-4E47-98DD-D954B48AE093}" type="presParOf" srcId="{4194F495-0B49-4686-B89E-B97A23BB18B4}" destId="{299BEAB5-09C2-4DD9-8445-0C348B128F80}" srcOrd="10" destOrd="0" presId="urn:microsoft.com/office/officeart/2008/layout/CircleAccentTimeline"/>
    <dgm:cxn modelId="{EE5FA91C-7A59-44B8-BB1F-3853C6AF8391}" type="presParOf" srcId="{4194F495-0B49-4686-B89E-B97A23BB18B4}" destId="{DFFB04B7-67A0-4390-B208-09B0F7490460}" srcOrd="11" destOrd="0" presId="urn:microsoft.com/office/officeart/2008/layout/CircleAccentTimeline"/>
    <dgm:cxn modelId="{DB3CCC70-CD09-407F-9E8F-E7BD07F09FE9}" type="presParOf" srcId="{4194F495-0B49-4686-B89E-B97A23BB18B4}" destId="{7F1386DD-3F5F-40D1-855C-3AA0BEF67EEA}" srcOrd="12" destOrd="0" presId="urn:microsoft.com/office/officeart/2008/layout/CircleAccentTimeline"/>
    <dgm:cxn modelId="{54C5F9D6-8747-4CE9-8836-DBA00943E567}" type="presParOf" srcId="{7F1386DD-3F5F-40D1-855C-3AA0BEF67EEA}" destId="{1B7B2673-0339-44E0-8C0E-95BA89778014}" srcOrd="0" destOrd="0" presId="urn:microsoft.com/office/officeart/2008/layout/CircleAccentTimeline"/>
    <dgm:cxn modelId="{802EFB0C-249B-47C2-99E8-47C3D61DB707}" type="presParOf" srcId="{7F1386DD-3F5F-40D1-855C-3AA0BEF67EEA}" destId="{D9AE80C5-FF95-4AE8-B7A0-6BF19841CD23}" srcOrd="1" destOrd="0" presId="urn:microsoft.com/office/officeart/2008/layout/CircleAccentTimeline"/>
    <dgm:cxn modelId="{A5B717D7-B482-430C-9A4D-0BA1A8223739}" type="presParOf" srcId="{7F1386DD-3F5F-40D1-855C-3AA0BEF67EEA}" destId="{036203D8-CFB2-4A4A-BB12-FCFFFB4534F3}" srcOrd="2" destOrd="0" presId="urn:microsoft.com/office/officeart/2008/layout/CircleAccentTimeline"/>
    <dgm:cxn modelId="{1C33D181-2407-4BD9-B796-155F75E86A2B}" type="presParOf" srcId="{4194F495-0B49-4686-B89E-B97A23BB18B4}" destId="{4A66CCD4-E4C0-46DF-A8CB-F5BEBA8D65DB}" srcOrd="13" destOrd="0" presId="urn:microsoft.com/office/officeart/2008/layout/CircleAccentTimeline"/>
    <dgm:cxn modelId="{60153F13-ED20-450F-AA97-36052FB7A353}" type="presParOf" srcId="{4194F495-0B49-4686-B89E-B97A23BB18B4}" destId="{F233BC77-65F9-4193-BBB4-BA224B8DC6D8}" srcOrd="14" destOrd="0" presId="urn:microsoft.com/office/officeart/2008/layout/CircleAccentTimeline"/>
    <dgm:cxn modelId="{22748451-165A-438D-8601-0F2C60F98097}" type="presParOf" srcId="{4194F495-0B49-4686-B89E-B97A23BB18B4}" destId="{BB2FC4C1-DE0C-4007-94FF-07B09E2F45FC}" srcOrd="15" destOrd="0" presId="urn:microsoft.com/office/officeart/2008/layout/CircleAccentTimeline"/>
    <dgm:cxn modelId="{D2C021B6-FE8F-4137-9103-C2F815C09204}" type="presParOf" srcId="{BB2FC4C1-DE0C-4007-94FF-07B09E2F45FC}" destId="{1D3B3624-0AA7-4260-AE86-8595E24ED09E}" srcOrd="0" destOrd="0" presId="urn:microsoft.com/office/officeart/2008/layout/CircleAccentTimeline"/>
    <dgm:cxn modelId="{798975FF-294E-4D5B-A282-EF40722A76A5}" type="presParOf" srcId="{BB2FC4C1-DE0C-4007-94FF-07B09E2F45FC}" destId="{E648DC65-DF54-488E-83A7-B6467C479D02}" srcOrd="1" destOrd="0" presId="urn:microsoft.com/office/officeart/2008/layout/CircleAccentTimeline"/>
    <dgm:cxn modelId="{65590D0B-FE72-4FC2-9A19-1ACFDE44C385}" type="presParOf" srcId="{BB2FC4C1-DE0C-4007-94FF-07B09E2F45FC}" destId="{397B2BC9-2DC7-4323-A973-8EBE6C5525E1}" srcOrd="2" destOrd="0" presId="urn:microsoft.com/office/officeart/2008/layout/CircleAccentTimeline"/>
    <dgm:cxn modelId="{3B3990DD-0109-4530-BB5E-0E5D06B7A829}" type="presParOf" srcId="{4194F495-0B49-4686-B89E-B97A23BB18B4}" destId="{EE0415B3-96F2-4DB9-B6AD-89D235C03A43}" srcOrd="16" destOrd="0" presId="urn:microsoft.com/office/officeart/2008/layout/CircleAccentTimeline"/>
    <dgm:cxn modelId="{A0EE5061-D78B-4590-BB9B-633242334196}" type="presParOf" srcId="{4194F495-0B49-4686-B89E-B97A23BB18B4}" destId="{8A2CF88D-EAB5-4031-81BE-BD70FF155C41}" srcOrd="17" destOrd="0" presId="urn:microsoft.com/office/officeart/2008/layout/CircleAccentTimeline"/>
    <dgm:cxn modelId="{CA04814A-BFAC-4B7B-BFEC-E7A5A7414C65}" type="presParOf" srcId="{4194F495-0B49-4686-B89E-B97A23BB18B4}" destId="{0164AEFD-1143-4899-AE17-946914F9D91B}" srcOrd="18" destOrd="0" presId="urn:microsoft.com/office/officeart/2008/layout/CircleAccentTimeline"/>
    <dgm:cxn modelId="{75B2E6BD-5792-4202-B61B-E79D68401879}" type="presParOf" srcId="{4194F495-0B49-4686-B89E-B97A23BB18B4}" destId="{74D01DDB-BEC1-43BC-AC8F-8E2EB8FCA24C}" srcOrd="19" destOrd="0" presId="urn:microsoft.com/office/officeart/2008/layout/CircleAccentTimeline"/>
    <dgm:cxn modelId="{2A042E9E-A41C-47E8-ACDB-06090BE084F2}" type="presParOf" srcId="{74D01DDB-BEC1-43BC-AC8F-8E2EB8FCA24C}" destId="{2E456752-9A8D-4597-8B9D-1337E2E3BB15}" srcOrd="0" destOrd="0" presId="urn:microsoft.com/office/officeart/2008/layout/CircleAccentTimeline"/>
    <dgm:cxn modelId="{F361A86F-0D3F-4530-B467-CD8538763344}" type="presParOf" srcId="{74D01DDB-BEC1-43BC-AC8F-8E2EB8FCA24C}" destId="{DB3BF36B-C726-491E-B973-D7822FF7B562}" srcOrd="1" destOrd="0" presId="urn:microsoft.com/office/officeart/2008/layout/CircleAccentTimeline"/>
    <dgm:cxn modelId="{456C0047-5D41-4827-B7ED-05DE03120102}" type="presParOf" srcId="{74D01DDB-BEC1-43BC-AC8F-8E2EB8FCA24C}" destId="{36887002-B3D0-42CD-A990-923EC387A697}" srcOrd="2" destOrd="0" presId="urn:microsoft.com/office/officeart/2008/layout/CircleAccentTimeline"/>
    <dgm:cxn modelId="{B8EDBD2D-7275-4C99-97C9-502F71BA4DDC}" type="presParOf" srcId="{4194F495-0B49-4686-B89E-B97A23BB18B4}" destId="{B961B91F-2EBD-4DE8-BE5E-77E7BB85C06A}" srcOrd="20" destOrd="0" presId="urn:microsoft.com/office/officeart/2008/layout/CircleAccentTimeline"/>
    <dgm:cxn modelId="{9BB0B4FC-D48F-4DCA-AA1A-49653AED51DC}" type="presParOf" srcId="{4194F495-0B49-4686-B89E-B97A23BB18B4}" destId="{AD21AC62-D464-4768-A2F6-D755B97237D7}" srcOrd="21" destOrd="0" presId="urn:microsoft.com/office/officeart/2008/layout/CircleAccentTimeline"/>
    <dgm:cxn modelId="{29C50360-BF63-432D-B879-9255E7EE1777}" type="presParOf" srcId="{4194F495-0B49-4686-B89E-B97A23BB18B4}" destId="{5C1D781E-55E7-4BD8-86E2-EAC329BCECBA}" srcOrd="22" destOrd="0" presId="urn:microsoft.com/office/officeart/2008/layout/CircleAccentTimeline"/>
    <dgm:cxn modelId="{B7F4275E-84F8-4D35-AF89-ABE2C75EEE17}" type="presParOf" srcId="{4194F495-0B49-4686-B89E-B97A23BB18B4}" destId="{2A0AB0E6-5651-4A5C-AE93-22F5734502FE}" srcOrd="23" destOrd="0" presId="urn:microsoft.com/office/officeart/2008/layout/CircleAccentTimeline"/>
    <dgm:cxn modelId="{AE824B52-C197-402C-8C1A-778E3B33FE88}" type="presParOf" srcId="{2A0AB0E6-5651-4A5C-AE93-22F5734502FE}" destId="{087E4CB9-11CE-444A-A9CD-CBF187BCAF25}" srcOrd="0" destOrd="0" presId="urn:microsoft.com/office/officeart/2008/layout/CircleAccentTimeline"/>
    <dgm:cxn modelId="{CCF36C1E-5400-4F0A-B149-5D394BBE7168}" type="presParOf" srcId="{2A0AB0E6-5651-4A5C-AE93-22F5734502FE}" destId="{EB9BFD38-0808-459A-8B39-D76C5FF3A42A}" srcOrd="1" destOrd="0" presId="urn:microsoft.com/office/officeart/2008/layout/CircleAccentTimeline"/>
    <dgm:cxn modelId="{4632F986-5692-4D89-815B-C97BB12723CC}" type="presParOf" srcId="{2A0AB0E6-5651-4A5C-AE93-22F5734502FE}" destId="{5B669E1C-A987-472E-9C3D-C442A494E59F}" srcOrd="2" destOrd="0" presId="urn:microsoft.com/office/officeart/2008/layout/CircleAccentTimeline"/>
    <dgm:cxn modelId="{E98D7A06-8679-4CDE-874D-2FBAB9EB5FD5}" type="presParOf" srcId="{4194F495-0B49-4686-B89E-B97A23BB18B4}" destId="{9638C27F-0FA3-4D2F-97D0-C80CFA950068}" srcOrd="24" destOrd="0" presId="urn:microsoft.com/office/officeart/2008/layout/CircleAccentTimeline"/>
    <dgm:cxn modelId="{9603E23F-C26B-4BBE-830C-05E87C14E8F8}" type="presParOf" srcId="{4194F495-0B49-4686-B89E-B97A23BB18B4}" destId="{F4840A4E-7D27-42AA-8431-453625DBAFE7}" srcOrd="25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D957C-BFAC-446D-9573-48333BEC34E6}">
      <dsp:nvSpPr>
        <dsp:cNvPr id="0" name=""/>
        <dsp:cNvSpPr/>
      </dsp:nvSpPr>
      <dsp:spPr>
        <a:xfrm>
          <a:off x="0" y="400"/>
          <a:ext cx="7540625" cy="936849"/>
        </a:xfrm>
        <a:prstGeom prst="rect">
          <a:avLst/>
        </a:prstGeom>
        <a:solidFill>
          <a:schemeClr val="tx1"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6B2CCF-B717-4C6F-9115-44EF0ECE6018}">
      <dsp:nvSpPr>
        <dsp:cNvPr id="0" name=""/>
        <dsp:cNvSpPr/>
      </dsp:nvSpPr>
      <dsp:spPr>
        <a:xfrm>
          <a:off x="347465" y="275259"/>
          <a:ext cx="387130" cy="3871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5AF6F0-F4DA-48FE-85EB-61ADFB42AA13}">
      <dsp:nvSpPr>
        <dsp:cNvPr id="0" name=""/>
        <dsp:cNvSpPr/>
      </dsp:nvSpPr>
      <dsp:spPr>
        <a:xfrm>
          <a:off x="1082061" y="400"/>
          <a:ext cx="6458563" cy="936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50" tIns="99150" rIns="99150" bIns="991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  <a:latin typeface="Gill Sans MT" panose="020B0502020104020203"/>
            </a:rPr>
            <a:t>We load the image file </a:t>
          </a:r>
          <a:r>
            <a:rPr lang="en-US" sz="2200" b="0" i="0" u="none" strike="noStrike" kern="1200" cap="none" baseline="0" noProof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  <a:latin typeface="Gill Sans MT"/>
            </a:rPr>
            <a:t>with a resized factor typically smaller, to outline the shapes with a good estimation.</a:t>
          </a:r>
        </a:p>
      </dsp:txBody>
      <dsp:txXfrm>
        <a:off x="1082061" y="400"/>
        <a:ext cx="6458563" cy="936849"/>
      </dsp:txXfrm>
    </dsp:sp>
    <dsp:sp modelId="{79919C57-A32A-40F6-B106-B4E0CE644E4C}">
      <dsp:nvSpPr>
        <dsp:cNvPr id="0" name=""/>
        <dsp:cNvSpPr/>
      </dsp:nvSpPr>
      <dsp:spPr>
        <a:xfrm>
          <a:off x="0" y="1171462"/>
          <a:ext cx="7540625" cy="936849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FDF55F-B3E9-423D-AD21-A6446C5D7455}">
      <dsp:nvSpPr>
        <dsp:cNvPr id="0" name=""/>
        <dsp:cNvSpPr/>
      </dsp:nvSpPr>
      <dsp:spPr>
        <a:xfrm>
          <a:off x="347465" y="1446322"/>
          <a:ext cx="387130" cy="3871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F6AD63-74FB-40E4-9D40-4178AFD87F60}">
      <dsp:nvSpPr>
        <dsp:cNvPr id="0" name=""/>
        <dsp:cNvSpPr/>
      </dsp:nvSpPr>
      <dsp:spPr>
        <a:xfrm>
          <a:off x="1082061" y="1171462"/>
          <a:ext cx="6458563" cy="936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50" tIns="99150" rIns="99150" bIns="99150" numCol="1" spcCol="127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  <a:latin typeface="Gill Sans MT" panose="020B0502020104020203"/>
            </a:rPr>
            <a:t>Next, we grayscale the image, to find contours.</a:t>
          </a:r>
          <a:endParaRPr lang="en-US" sz="2200" kern="120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1082061" y="1171462"/>
        <a:ext cx="6458563" cy="936849"/>
      </dsp:txXfrm>
    </dsp:sp>
    <dsp:sp modelId="{436A8B1C-2D30-44BB-9150-7099503C8960}">
      <dsp:nvSpPr>
        <dsp:cNvPr id="0" name=""/>
        <dsp:cNvSpPr/>
      </dsp:nvSpPr>
      <dsp:spPr>
        <a:xfrm>
          <a:off x="0" y="2342524"/>
          <a:ext cx="7540625" cy="936849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A8B8B62-3037-4506-89D7-28710774070B}">
      <dsp:nvSpPr>
        <dsp:cNvPr id="0" name=""/>
        <dsp:cNvSpPr/>
      </dsp:nvSpPr>
      <dsp:spPr>
        <a:xfrm>
          <a:off x="365061" y="2634980"/>
          <a:ext cx="351937" cy="3519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847293-6F0A-4807-B203-585610F4F535}">
      <dsp:nvSpPr>
        <dsp:cNvPr id="0" name=""/>
        <dsp:cNvSpPr/>
      </dsp:nvSpPr>
      <dsp:spPr>
        <a:xfrm>
          <a:off x="1082061" y="2342524"/>
          <a:ext cx="6458563" cy="936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50" tIns="99150" rIns="99150" bIns="99150" numCol="1" spcCol="127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  <a:latin typeface="Gill Sans MT" panose="020B0502020104020203"/>
            </a:rPr>
            <a:t> We grab the contours, and finally initialize the shape detector.py, and label the images. </a:t>
          </a:r>
          <a:endParaRPr lang="en-US" sz="2200" kern="1200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1082061" y="2342524"/>
        <a:ext cx="6458563" cy="9368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D957C-BFAC-446D-9573-48333BEC34E6}">
      <dsp:nvSpPr>
        <dsp:cNvPr id="0" name=""/>
        <dsp:cNvSpPr/>
      </dsp:nvSpPr>
      <dsp:spPr>
        <a:xfrm>
          <a:off x="0" y="410"/>
          <a:ext cx="7540625" cy="961336"/>
        </a:xfrm>
        <a:prstGeom prst="rect">
          <a:avLst/>
        </a:prstGeom>
        <a:solidFill>
          <a:schemeClr val="tx1"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6B2CCF-B717-4C6F-9115-44EF0ECE6018}">
      <dsp:nvSpPr>
        <dsp:cNvPr id="0" name=""/>
        <dsp:cNvSpPr/>
      </dsp:nvSpPr>
      <dsp:spPr>
        <a:xfrm>
          <a:off x="356547" y="282454"/>
          <a:ext cx="397249" cy="397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5AF6F0-F4DA-48FE-85EB-61ADFB42AA13}">
      <dsp:nvSpPr>
        <dsp:cNvPr id="0" name=""/>
        <dsp:cNvSpPr/>
      </dsp:nvSpPr>
      <dsp:spPr>
        <a:xfrm>
          <a:off x="1110343" y="410"/>
          <a:ext cx="6430281" cy="961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41" tIns="101741" rIns="101741" bIns="101741" numCol="1" spcCol="127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u="none" strike="noStrike" kern="1200" cap="none" baseline="0" noProof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  <a:latin typeface="Gill Sans MT"/>
            </a:rPr>
            <a:t>We create a JSON object with shapes, and dump it on PHP page, or a server to decode it with an array.</a:t>
          </a:r>
          <a:endParaRPr lang="en-US" sz="1800" b="0" i="0" u="none" strike="noStrike" kern="1200" cap="none" baseline="0" noProof="0">
            <a:solidFill>
              <a:srgbClr val="010000"/>
            </a:solidFill>
            <a:effectLst>
              <a:glow rad="152400">
                <a:schemeClr val="bg1">
                  <a:alpha val="19000"/>
                </a:schemeClr>
              </a:glow>
            </a:effectLst>
            <a:latin typeface="Gill Sans MT"/>
          </a:endParaRPr>
        </a:p>
      </dsp:txBody>
      <dsp:txXfrm>
        <a:off x="1110343" y="410"/>
        <a:ext cx="6430281" cy="961336"/>
      </dsp:txXfrm>
    </dsp:sp>
    <dsp:sp modelId="{79919C57-A32A-40F6-B106-B4E0CE644E4C}">
      <dsp:nvSpPr>
        <dsp:cNvPr id="0" name=""/>
        <dsp:cNvSpPr/>
      </dsp:nvSpPr>
      <dsp:spPr>
        <a:xfrm>
          <a:off x="0" y="1202081"/>
          <a:ext cx="7540625" cy="961336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FDF55F-B3E9-423D-AD21-A6446C5D7455}">
      <dsp:nvSpPr>
        <dsp:cNvPr id="0" name=""/>
        <dsp:cNvSpPr/>
      </dsp:nvSpPr>
      <dsp:spPr>
        <a:xfrm>
          <a:off x="356547" y="1484125"/>
          <a:ext cx="397249" cy="397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F6AD63-74FB-40E4-9D40-4178AFD87F60}">
      <dsp:nvSpPr>
        <dsp:cNvPr id="0" name=""/>
        <dsp:cNvSpPr/>
      </dsp:nvSpPr>
      <dsp:spPr>
        <a:xfrm>
          <a:off x="1110343" y="1202081"/>
          <a:ext cx="6430281" cy="961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41" tIns="101741" rIns="101741" bIns="101741" numCol="1" spcCol="127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  <a:latin typeface="Gill Sans MT" panose="020B0502020104020203"/>
            </a:rPr>
            <a:t>Map each object with skeleton elements like header, footer, cards, slider etc.</a:t>
          </a:r>
          <a:endParaRPr lang="en-US" sz="1800" kern="120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1110343" y="1202081"/>
        <a:ext cx="6430281" cy="961336"/>
      </dsp:txXfrm>
    </dsp:sp>
    <dsp:sp modelId="{436A8B1C-2D30-44BB-9150-7099503C8960}">
      <dsp:nvSpPr>
        <dsp:cNvPr id="0" name=""/>
        <dsp:cNvSpPr/>
      </dsp:nvSpPr>
      <dsp:spPr>
        <a:xfrm>
          <a:off x="0" y="2403752"/>
          <a:ext cx="7540625" cy="961336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A8B8B62-3037-4506-89D7-28710774070B}">
      <dsp:nvSpPr>
        <dsp:cNvPr id="0" name=""/>
        <dsp:cNvSpPr/>
      </dsp:nvSpPr>
      <dsp:spPr>
        <a:xfrm>
          <a:off x="374603" y="2703852"/>
          <a:ext cx="361136" cy="3611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847293-6F0A-4807-B203-585610F4F535}">
      <dsp:nvSpPr>
        <dsp:cNvPr id="0" name=""/>
        <dsp:cNvSpPr/>
      </dsp:nvSpPr>
      <dsp:spPr>
        <a:xfrm>
          <a:off x="1110343" y="2403752"/>
          <a:ext cx="6430281" cy="961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41" tIns="101741" rIns="101741" bIns="101741" numCol="1" spcCol="127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  <a:latin typeface="Gill Sans MT" panose="020B0502020104020203"/>
            </a:rPr>
            <a:t> After getting the json object we generate a website, or a react native app which renders the app both on </a:t>
          </a:r>
          <a:r>
            <a:rPr lang="en-US" sz="1800" kern="1200" noProof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  <a:latin typeface="Gill Sans MT" panose="020B0502020104020203"/>
            </a:rPr>
            <a:t>ios</a:t>
          </a:r>
          <a:r>
            <a:rPr lang="en-US" sz="1800" kern="1200" noProof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  <a:latin typeface="Gill Sans MT" panose="020B0502020104020203"/>
            </a:rPr>
            <a:t> as well as android.</a:t>
          </a:r>
          <a:endParaRPr lang="en-US" sz="1800" kern="1200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1110343" y="2403752"/>
        <a:ext cx="6430281" cy="9613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A93E5-AB9A-439C-9142-AD5A4BFF47F6}">
      <dsp:nvSpPr>
        <dsp:cNvPr id="0" name=""/>
        <dsp:cNvSpPr/>
      </dsp:nvSpPr>
      <dsp:spPr>
        <a:xfrm>
          <a:off x="1481" y="2573427"/>
          <a:ext cx="1224469" cy="1224469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4C7621A-D6FD-4F3F-A78E-16DC33A75367}">
      <dsp:nvSpPr>
        <dsp:cNvPr id="0" name=""/>
        <dsp:cNvSpPr/>
      </dsp:nvSpPr>
      <dsp:spPr>
        <a:xfrm rot="17700000">
          <a:off x="432928" y="1398186"/>
          <a:ext cx="1522151" cy="733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0" bIns="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>
              <a:latin typeface="Gill Sans MT" panose="020B0502020104020203"/>
            </a:rPr>
            <a:t>Research</a:t>
          </a:r>
          <a:endParaRPr lang="en-US" sz="1800" kern="1200"/>
        </a:p>
      </dsp:txBody>
      <dsp:txXfrm>
        <a:off x="432928" y="1398186"/>
        <a:ext cx="1522151" cy="733559"/>
      </dsp:txXfrm>
    </dsp:sp>
    <dsp:sp modelId="{72AEB429-AFAD-4F8B-877D-CB3A79995C59}">
      <dsp:nvSpPr>
        <dsp:cNvPr id="0" name=""/>
        <dsp:cNvSpPr/>
      </dsp:nvSpPr>
      <dsp:spPr>
        <a:xfrm>
          <a:off x="1451739" y="3001430"/>
          <a:ext cx="368463" cy="368463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749C0EA-1B99-400E-B5E9-7F9E3C47DF67}">
      <dsp:nvSpPr>
        <dsp:cNvPr id="0" name=""/>
        <dsp:cNvSpPr/>
      </dsp:nvSpPr>
      <dsp:spPr>
        <a:xfrm rot="17700000">
          <a:off x="565427" y="3830053"/>
          <a:ext cx="1316732" cy="634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/>
            <a:t> Planning</a:t>
          </a:r>
        </a:p>
      </dsp:txBody>
      <dsp:txXfrm>
        <a:off x="565427" y="3830053"/>
        <a:ext cx="1316732" cy="634879"/>
      </dsp:txXfrm>
    </dsp:sp>
    <dsp:sp modelId="{D74D6160-1F48-48F0-82A2-4366561C4041}">
      <dsp:nvSpPr>
        <dsp:cNvPr id="0" name=""/>
        <dsp:cNvSpPr/>
      </dsp:nvSpPr>
      <dsp:spPr>
        <a:xfrm rot="17700000">
          <a:off x="1389780" y="1983948"/>
          <a:ext cx="1316732" cy="634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7CF79-00AA-4519-A733-8B3C247B2366}">
      <dsp:nvSpPr>
        <dsp:cNvPr id="0" name=""/>
        <dsp:cNvSpPr/>
      </dsp:nvSpPr>
      <dsp:spPr>
        <a:xfrm>
          <a:off x="2179449" y="3001430"/>
          <a:ext cx="368463" cy="368463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13CAC38-2807-4574-93E9-2BD9E3D32931}">
      <dsp:nvSpPr>
        <dsp:cNvPr id="0" name=""/>
        <dsp:cNvSpPr/>
      </dsp:nvSpPr>
      <dsp:spPr>
        <a:xfrm rot="17700000">
          <a:off x="1293138" y="3830053"/>
          <a:ext cx="1316732" cy="634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>
              <a:latin typeface="Gill Sans MT" panose="020B0502020104020203"/>
            </a:rPr>
            <a:t> Analysis</a:t>
          </a:r>
          <a:endParaRPr lang="en-US" sz="1400" kern="1200" noProof="0"/>
        </a:p>
      </dsp:txBody>
      <dsp:txXfrm>
        <a:off x="1293138" y="3830053"/>
        <a:ext cx="1316732" cy="634879"/>
      </dsp:txXfrm>
    </dsp:sp>
    <dsp:sp modelId="{E34EC4A5-7504-473F-BCC0-A5B138B3F9BD}">
      <dsp:nvSpPr>
        <dsp:cNvPr id="0" name=""/>
        <dsp:cNvSpPr/>
      </dsp:nvSpPr>
      <dsp:spPr>
        <a:xfrm rot="17700000">
          <a:off x="2117491" y="1983948"/>
          <a:ext cx="1316732" cy="634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7B2673-0339-44E0-8C0E-95BA89778014}">
      <dsp:nvSpPr>
        <dsp:cNvPr id="0" name=""/>
        <dsp:cNvSpPr/>
      </dsp:nvSpPr>
      <dsp:spPr>
        <a:xfrm>
          <a:off x="2907160" y="3001430"/>
          <a:ext cx="368463" cy="368463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9AE80C5-FF95-4AE8-B7A0-6BF19841CD23}">
      <dsp:nvSpPr>
        <dsp:cNvPr id="0" name=""/>
        <dsp:cNvSpPr/>
      </dsp:nvSpPr>
      <dsp:spPr>
        <a:xfrm rot="17700000">
          <a:off x="2020849" y="3830053"/>
          <a:ext cx="1316732" cy="634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>
              <a:latin typeface="Gill Sans MT" panose="020B0502020104020203"/>
            </a:rPr>
            <a:t> Design</a:t>
          </a:r>
          <a:endParaRPr lang="en-US" sz="1400" kern="1200" noProof="0"/>
        </a:p>
      </dsp:txBody>
      <dsp:txXfrm>
        <a:off x="2020849" y="3830053"/>
        <a:ext cx="1316732" cy="634879"/>
      </dsp:txXfrm>
    </dsp:sp>
    <dsp:sp modelId="{036203D8-CFB2-4A4A-BB12-FCFFFB4534F3}">
      <dsp:nvSpPr>
        <dsp:cNvPr id="0" name=""/>
        <dsp:cNvSpPr/>
      </dsp:nvSpPr>
      <dsp:spPr>
        <a:xfrm rot="17700000">
          <a:off x="2845202" y="1983948"/>
          <a:ext cx="1316732" cy="634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3B3624-0AA7-4260-AE86-8595E24ED09E}">
      <dsp:nvSpPr>
        <dsp:cNvPr id="0" name=""/>
        <dsp:cNvSpPr/>
      </dsp:nvSpPr>
      <dsp:spPr>
        <a:xfrm>
          <a:off x="3501412" y="2573427"/>
          <a:ext cx="1224469" cy="1224469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tx2"/>
            </a:gs>
            <a:gs pos="100000">
              <a:schemeClr val="tx2">
                <a:lumMod val="5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648DC65-DF54-488E-83A7-B6467C479D02}">
      <dsp:nvSpPr>
        <dsp:cNvPr id="0" name=""/>
        <dsp:cNvSpPr/>
      </dsp:nvSpPr>
      <dsp:spPr>
        <a:xfrm rot="17700000">
          <a:off x="3932859" y="1398186"/>
          <a:ext cx="1522151" cy="733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0" bIns="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>
              <a:latin typeface="Gill Sans MT" panose="020B0502020104020203"/>
            </a:rPr>
            <a:t> Prototyping</a:t>
          </a:r>
          <a:endParaRPr lang="en-US" sz="1800" b="1" kern="1200" noProof="0"/>
        </a:p>
      </dsp:txBody>
      <dsp:txXfrm>
        <a:off x="3932859" y="1398186"/>
        <a:ext cx="1522151" cy="733559"/>
      </dsp:txXfrm>
    </dsp:sp>
    <dsp:sp modelId="{2E456752-9A8D-4597-8B9D-1337E2E3BB15}">
      <dsp:nvSpPr>
        <dsp:cNvPr id="0" name=""/>
        <dsp:cNvSpPr/>
      </dsp:nvSpPr>
      <dsp:spPr>
        <a:xfrm>
          <a:off x="5154948" y="3001912"/>
          <a:ext cx="368463" cy="368463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B3BF36B-C726-491E-B973-D7822FF7B562}">
      <dsp:nvSpPr>
        <dsp:cNvPr id="0" name=""/>
        <dsp:cNvSpPr/>
      </dsp:nvSpPr>
      <dsp:spPr>
        <a:xfrm rot="17700000">
          <a:off x="4120901" y="3830051"/>
          <a:ext cx="1623250" cy="940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>
              <a:latin typeface="Gill Sans MT" panose="020B0502020104020203"/>
            </a:rPr>
            <a:t> Prepare</a:t>
          </a:r>
          <a:endParaRPr lang="en-US" sz="1400" kern="1200" noProof="0"/>
        </a:p>
      </dsp:txBody>
      <dsp:txXfrm>
        <a:off x="4120901" y="3830051"/>
        <a:ext cx="1623250" cy="940533"/>
      </dsp:txXfrm>
    </dsp:sp>
    <dsp:sp modelId="{36887002-B3D0-42CD-A990-923EC387A697}">
      <dsp:nvSpPr>
        <dsp:cNvPr id="0" name=""/>
        <dsp:cNvSpPr/>
      </dsp:nvSpPr>
      <dsp:spPr>
        <a:xfrm rot="17700000">
          <a:off x="5092990" y="1780461"/>
          <a:ext cx="1316732" cy="634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7E4CB9-11CE-444A-A9CD-CBF187BCAF25}">
      <dsp:nvSpPr>
        <dsp:cNvPr id="0" name=""/>
        <dsp:cNvSpPr/>
      </dsp:nvSpPr>
      <dsp:spPr>
        <a:xfrm>
          <a:off x="5749102" y="2867873"/>
          <a:ext cx="635577" cy="63557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B9BFD38-0808-459A-8B39-D76C5FF3A42A}">
      <dsp:nvSpPr>
        <dsp:cNvPr id="0" name=""/>
        <dsp:cNvSpPr/>
      </dsp:nvSpPr>
      <dsp:spPr>
        <a:xfrm rot="17700000">
          <a:off x="4996347" y="3752496"/>
          <a:ext cx="1316732" cy="634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8580" bIns="0" numCol="1" spcCol="1270" anchor="ctr" anchorCtr="0">
          <a:noAutofit/>
        </a:bodyPr>
        <a:lstStyle/>
        <a:p>
          <a:pPr marL="0" lvl="0" indent="0" algn="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noProof="0">
              <a:latin typeface="Gill Sans MT" panose="020B0502020104020203"/>
            </a:rPr>
            <a:t> Evaluate</a:t>
          </a:r>
        </a:p>
      </dsp:txBody>
      <dsp:txXfrm>
        <a:off x="4996347" y="3752496"/>
        <a:ext cx="1316732" cy="634879"/>
      </dsp:txXfrm>
    </dsp:sp>
    <dsp:sp modelId="{5B669E1C-A987-472E-9C3D-C442A494E59F}">
      <dsp:nvSpPr>
        <dsp:cNvPr id="0" name=""/>
        <dsp:cNvSpPr/>
      </dsp:nvSpPr>
      <dsp:spPr>
        <a:xfrm rot="17700000">
          <a:off x="5820700" y="1983948"/>
          <a:ext cx="1316732" cy="634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A62EC2-9403-4E3F-B9EE-AC16CAC60F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9550C-613B-478E-B802-C73E628524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9C108-6DA3-45F2-AE7E-50E80854775B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13C7E-277B-477F-B8EF-FBEECB8A1F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96058-9ECC-48B6-8A85-7E3A3E39E8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ED09B-8056-4B81-BB5B-ECA7E0231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0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A73B2-5605-4CC4-ADC6-622651651079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D664B-377C-4B68-AF4E-EBDA64311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99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48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4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70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1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tastudents/ShapeReceipe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p.wireflow.co/" TargetMode="External"/><Relationship Id="rId4" Type="http://schemas.openxmlformats.org/officeDocument/2006/relationships/hyperlink" Target="https://hub.packtpub.com/opencv-detecting-edges-lines-shap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657403"/>
            <a:ext cx="4486656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US" sz="3000">
                <a:solidFill>
                  <a:schemeClr val="tx1"/>
                </a:solidFill>
              </a:rPr>
              <a:t>GUI Automation</a:t>
            </a:r>
            <a:br>
              <a:rPr lang="en-US" sz="3000"/>
            </a:br>
            <a:r>
              <a:rPr lang="en-US" sz="3000">
                <a:solidFill>
                  <a:schemeClr val="tx1"/>
                </a:solidFill>
              </a:rPr>
              <a:t>USING OPEN CV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2546715"/>
            <a:ext cx="4486656" cy="132182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A sketch tool that helps to create a skeleton of a Website or an APP.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Finance trade numbers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1D45D-839C-4835-AE06-98D980B2F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265" y="6252039"/>
            <a:ext cx="365760" cy="365760"/>
          </a:xfrm>
        </p:spPr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1E61283-CDCC-4A52-A2DD-6B54E41A000D}"/>
              </a:ext>
            </a:extLst>
          </p:cNvPr>
          <p:cNvSpPr txBox="1">
            <a:spLocks/>
          </p:cNvSpPr>
          <p:nvPr/>
        </p:nvSpPr>
        <p:spPr>
          <a:xfrm>
            <a:off x="840655" y="4159615"/>
            <a:ext cx="4486656" cy="132182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CSE-6324-001 </a:t>
            </a:r>
            <a:r>
              <a:rPr lang="en-US" b="1">
                <a:ea typeface="+mn-lt"/>
                <a:cs typeface="+mn-lt"/>
              </a:rPr>
              <a:t>TEAM 1</a:t>
            </a:r>
            <a:endParaRPr lang="en-US" b="1"/>
          </a:p>
          <a:p>
            <a:r>
              <a:rPr lang="en-US">
                <a:ea typeface="+mn-lt"/>
                <a:cs typeface="+mn-lt"/>
              </a:rPr>
              <a:t>Harsh Chaludia and Deep Patel.</a:t>
            </a:r>
          </a:p>
          <a:p>
            <a:r>
              <a:rPr lang="en-US">
                <a:ea typeface="+mn-lt"/>
                <a:cs typeface="+mn-lt"/>
              </a:rPr>
              <a:t>GitHub repository: </a:t>
            </a:r>
            <a:r>
              <a:rPr lang="en-US" dirty="0">
                <a:ea typeface="+mn-lt"/>
                <a:cs typeface="+mn-lt"/>
                <a:hlinkClick r:id="rId4"/>
              </a:rPr>
              <a:t>ShapeReceipe</a:t>
            </a:r>
            <a:endParaRPr lang="en-US"/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717" y="1490478"/>
            <a:ext cx="3363974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OPEN CV</a:t>
            </a:r>
          </a:p>
        </p:txBody>
      </p:sp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0908" y="0"/>
            <a:ext cx="7541091" cy="6858000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83B90B3F-9131-41C4-8A3E-C2AA4913CA27}"/>
              </a:ext>
            </a:extLst>
          </p:cNvPr>
          <p:cNvSpPr txBox="1">
            <a:spLocks/>
          </p:cNvSpPr>
          <p:nvPr/>
        </p:nvSpPr>
        <p:spPr bwMode="black">
          <a:xfrm>
            <a:off x="738717" y="3605028"/>
            <a:ext cx="3363974" cy="1857744"/>
          </a:xfrm>
          <a:prstGeom prst="rect">
            <a:avLst/>
          </a:prstGeo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SHAPE DETECTION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METHOD</a:t>
            </a:r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7945801"/>
              </p:ext>
            </p:extLst>
          </p:nvPr>
        </p:nvGraphicFramePr>
        <p:xfrm>
          <a:off x="4648200" y="3175"/>
          <a:ext cx="7540625" cy="3279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044" name="Content Placeholder 2" descr="Icon Bullets">
            <a:extLst>
              <a:ext uri="{FF2B5EF4-FFF2-40B4-BE49-F238E27FC236}">
                <a16:creationId xmlns:a16="http://schemas.microsoft.com/office/drawing/2014/main" id="{FF5F830F-BE54-432A-8758-11DE310344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1797991"/>
              </p:ext>
            </p:extLst>
          </p:nvPr>
        </p:nvGraphicFramePr>
        <p:xfrm>
          <a:off x="4648200" y="3489325"/>
          <a:ext cx="7540625" cy="3365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D1839F7A-6245-4F57-BB4E-170879A92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8773" y="6286159"/>
            <a:ext cx="365760" cy="365760"/>
          </a:xfrm>
        </p:spPr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14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5FEC8-9F34-4283-81E4-B3E2AAE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04721"/>
            <a:ext cx="7729728" cy="927463"/>
          </a:xfrm>
        </p:spPr>
        <p:txBody>
          <a:bodyPr/>
          <a:lstStyle/>
          <a:p>
            <a:r>
              <a:rPr lang="en-US"/>
              <a:t>FLOW OF EVENTS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8C867-22EC-4337-9A58-D0A745567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5962329-EA86-4DA4-A9A6-BD345F375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42" y="1257054"/>
            <a:ext cx="4869976" cy="191004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5BE4C1C-40B4-4A76-A797-3DCB17C48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893" y="1254870"/>
            <a:ext cx="4778991" cy="189166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9F8D29E-D547-4F7E-B712-BB0A01D51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040" y="4026025"/>
            <a:ext cx="5472752" cy="219514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A22F639-8B56-4075-B564-6ACC4F606AE4}"/>
              </a:ext>
            </a:extLst>
          </p:cNvPr>
          <p:cNvSpPr/>
          <p:nvPr/>
        </p:nvSpPr>
        <p:spPr>
          <a:xfrm>
            <a:off x="5606795" y="2060744"/>
            <a:ext cx="978089" cy="489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" name="Arrow: Curved Left 10">
            <a:extLst>
              <a:ext uri="{FF2B5EF4-FFF2-40B4-BE49-F238E27FC236}">
                <a16:creationId xmlns:a16="http://schemas.microsoft.com/office/drawing/2014/main" id="{ECCBE15E-A5C0-48AF-AB8C-842A535E9B8C}"/>
              </a:ext>
            </a:extLst>
          </p:cNvPr>
          <p:cNvSpPr/>
          <p:nvPr/>
        </p:nvSpPr>
        <p:spPr>
          <a:xfrm>
            <a:off x="8990775" y="4216264"/>
            <a:ext cx="1125939" cy="143301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4BCF84-5D4D-4029-9E62-311751E2945B}"/>
              </a:ext>
            </a:extLst>
          </p:cNvPr>
          <p:cNvSpPr/>
          <p:nvPr/>
        </p:nvSpPr>
        <p:spPr>
          <a:xfrm>
            <a:off x="341763" y="3156613"/>
            <a:ext cx="4879073" cy="5572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ORIGINAL IMAGE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F0A3A5-258E-457B-B0FF-B1130CC8A33A}"/>
              </a:ext>
            </a:extLst>
          </p:cNvPr>
          <p:cNvSpPr/>
          <p:nvPr/>
        </p:nvSpPr>
        <p:spPr>
          <a:xfrm>
            <a:off x="7051911" y="3156612"/>
            <a:ext cx="4799462" cy="5572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DILATED IMAGE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880C8E-6B66-4415-8DF3-2F23F1AC16BF}"/>
              </a:ext>
            </a:extLst>
          </p:cNvPr>
          <p:cNvSpPr/>
          <p:nvPr/>
        </p:nvSpPr>
        <p:spPr>
          <a:xfrm>
            <a:off x="1570061" y="6215986"/>
            <a:ext cx="5481849" cy="5572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LABELED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1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FAEEF-7E79-413F-9402-E1038D731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08747"/>
            <a:ext cx="7784156" cy="1025435"/>
          </a:xfrm>
        </p:spPr>
        <p:txBody>
          <a:bodyPr/>
          <a:lstStyle/>
          <a:p>
            <a:r>
              <a:rPr lang="en-US"/>
              <a:t>USER FLOWS EVENTS</a:t>
            </a: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6D7F9FAC-E7AA-4826-A901-0CCFCE244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2903" y="1231717"/>
            <a:ext cx="8080628" cy="562719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5C71CD-9953-4221-8521-EB976537D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122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0" y="978776"/>
            <a:ext cx="3044953" cy="1174991"/>
          </a:xfrm>
        </p:spPr>
        <p:txBody>
          <a:bodyPr>
            <a:normAutofit/>
          </a:bodyPr>
          <a:lstStyle/>
          <a:p>
            <a:r>
              <a:rPr lang="en-US"/>
              <a:t>IMPACT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28452D3-FC31-4C92-985C-F55F43BB9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20" y="2640692"/>
            <a:ext cx="3968877" cy="32552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r>
              <a:rPr lang="en-US" sz="1600"/>
              <a:t>The idea of this project is to sketch a User Interface on a piece of paper/ or a doodle which can converts the image into an actual skeletal product.</a:t>
            </a:r>
            <a:endParaRPr lang="en-US"/>
          </a:p>
          <a:p>
            <a:pPr marL="0" indent="0">
              <a:buNone/>
            </a:pPr>
            <a:endParaRPr lang="en-US" sz="1600"/>
          </a:p>
          <a:p>
            <a:pPr algn="just"/>
            <a:r>
              <a:rPr lang="en-US" sz="1600"/>
              <a:t>The outcome/ product could be a React Native App or a Website.</a:t>
            </a:r>
          </a:p>
          <a:p>
            <a:endParaRPr lang="en-US" sz="1600"/>
          </a:p>
          <a:p>
            <a:pPr algn="just"/>
            <a:r>
              <a:rPr lang="en-US" sz="1600"/>
              <a:t>When made, this could be a learning app for teenagers/ kids where they sketch a website using a doodle element or draw it on a piece of paper.</a:t>
            </a:r>
          </a:p>
          <a:p>
            <a:endParaRPr lang="en-US" sz="1600"/>
          </a:p>
        </p:txBody>
      </p:sp>
      <p:pic>
        <p:nvPicPr>
          <p:cNvPr id="5" name="Picture 6" descr="Person working on a table">
            <a:extLst>
              <a:ext uri="{FF2B5EF4-FFF2-40B4-BE49-F238E27FC236}">
                <a16:creationId xmlns:a16="http://schemas.microsoft.com/office/drawing/2014/main" id="{57DE86A1-72EA-4372-A56C-17B4BBF8D1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14" r="10119" b="-1"/>
          <a:stretch/>
        </p:blipFill>
        <p:spPr>
          <a:xfrm>
            <a:off x="4654296" y="10"/>
            <a:ext cx="7537704" cy="68579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A08A2A-6719-45F7-9701-45F5F65B7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52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E638E-4047-487B-96AC-6818FBA5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26CE0-C5C3-476F-8DCD-D00C7823D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7502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Considering the edge detection method, it could be a tidious task if we draw with a doodle element where the sketch could slightly change the polygons. </a:t>
            </a:r>
          </a:p>
          <a:p>
            <a:r>
              <a:rPr lang="en-US"/>
              <a:t>To render the application on React Native platform, we need to save the results/ outcome in an api call to save progress.</a:t>
            </a:r>
          </a:p>
          <a:p>
            <a:r>
              <a:rPr lang="en-US"/>
              <a:t>Without knowing instructions to sketching, would confuse the users, and they might end up making an incorrect version of their design</a:t>
            </a: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91F39-1EF2-49D2-9DBF-546907318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7502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To over come this issue, we can ask the user to drag and drop shapes from the toolbar, to approximate the shapes.</a:t>
            </a:r>
          </a:p>
          <a:p>
            <a:endParaRPr lang="en-US"/>
          </a:p>
          <a:p>
            <a:r>
              <a:rPr lang="en-US"/>
              <a:t>We need to have a temporary database, and the ideal solution would be using noSQL database.</a:t>
            </a:r>
          </a:p>
          <a:p>
            <a:endParaRPr lang="en-US"/>
          </a:p>
          <a:p>
            <a:r>
              <a:rPr lang="en-US"/>
              <a:t>We can make an instruction manual in a separate page on the website.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0CE96-BB14-4CFA-B3AB-5E36C64AE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64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TIMELINE</a:t>
            </a:r>
            <a:endParaRPr lang="en-US"/>
          </a:p>
        </p:txBody>
      </p:sp>
      <p:graphicFrame>
        <p:nvGraphicFramePr>
          <p:cNvPr id="12" name="Content Placeholder 3" descr="Circular Timeline">
            <a:extLst>
              <a:ext uri="{FF2B5EF4-FFF2-40B4-BE49-F238E27FC236}">
                <a16:creationId xmlns:a16="http://schemas.microsoft.com/office/drawing/2014/main" id="{9472A840-E465-43FB-8B5F-6C6B0A0095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4120692"/>
              </p:ext>
            </p:extLst>
          </p:nvPr>
        </p:nvGraphicFramePr>
        <p:xfrm>
          <a:off x="4796920" y="492758"/>
          <a:ext cx="7046484" cy="5898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51AE4248-1FD2-4A96-B8A3-E996A2BA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05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5" y="978776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REFERENCES</a:t>
            </a:r>
            <a:endParaRPr lang="en-US"/>
          </a:p>
        </p:txBody>
      </p:sp>
      <p:pic>
        <p:nvPicPr>
          <p:cNvPr id="4" name="Picture 3" descr="Hand with pen pointing at financial numbers">
            <a:extLst>
              <a:ext uri="{FF2B5EF4-FFF2-40B4-BE49-F238E27FC236}">
                <a16:creationId xmlns:a16="http://schemas.microsoft.com/office/drawing/2014/main" id="{AB2E0BE0-B684-4228-A4DF-58C8CAFFDF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4352525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264" y="2638044"/>
            <a:ext cx="4451773" cy="3101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https://hub.packtpub.com/opencv-detecting-edges-lines-shapes/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 [Slide 1] [Sept 2015]</a:t>
            </a: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https://app.wireflow.co/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 [Slide 4]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Brahmbhatt S. (2013). </a:t>
            </a:r>
            <a:r>
              <a:rPr lang="en-US" i="1">
                <a:solidFill>
                  <a:schemeClr val="bg1"/>
                </a:solidFill>
                <a:ea typeface="+mn-lt"/>
                <a:cs typeface="+mn-lt"/>
              </a:rPr>
              <a:t>Practical Open CV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. Technology In Action.</a:t>
            </a:r>
            <a:br>
              <a:rPr lang="en-US">
                <a:solidFill>
                  <a:schemeClr val="bg1"/>
                </a:solidFill>
                <a:ea typeface="+mn-lt"/>
                <a:cs typeface="+mn-lt"/>
              </a:rPr>
            </a:b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0C6DA-5289-4E31-A52B-AB3B0A0C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4911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D190557-3523-4829-B732-42505F2F945C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6F88797-338E-4C4E-B50C-3C46519E1B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C0A41B-4E75-4512-ABAD-D663025C8E72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8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Parcel</vt:lpstr>
      <vt:lpstr>GUI Automation USING OPEN CV</vt:lpstr>
      <vt:lpstr>OPEN CV</vt:lpstr>
      <vt:lpstr>FLOW OF EVENTS</vt:lpstr>
      <vt:lpstr>USER FLOWS EVENTS</vt:lpstr>
      <vt:lpstr>IMPACT</vt:lpstr>
      <vt:lpstr>RISKS</vt:lpstr>
      <vt:lpstr>TIMELINE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Design</dc:title>
  <dc:creator/>
  <cp:revision>30</cp:revision>
  <dcterms:created xsi:type="dcterms:W3CDTF">2020-09-06T18:30:33Z</dcterms:created>
  <dcterms:modified xsi:type="dcterms:W3CDTF">2020-09-08T02:42:12Z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